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Override1.xml" ContentType="application/vnd.openxmlformats-officedocument.themeOverride+xml"/>
  <Override PartName="/ppt/theme/themeOverride2.xml" ContentType="application/vnd.openxmlformats-officedocument.themeOverride+xml"/>
  <Override PartName="/ppt/theme/themeOverride3.xml" ContentType="application/vnd.openxmlformats-officedocument.themeOverride+xml"/>
  <Override PartName="/ppt/theme/themeOverride4.xml" ContentType="application/vnd.openxmlformats-officedocument.themeOverride+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72" r:id="rId1"/>
    <p:sldMasterId id="2147483684" r:id="rId2"/>
    <p:sldMasterId id="2147483696" r:id="rId3"/>
  </p:sldMasterIdLst>
  <p:sldIdLst>
    <p:sldId id="4753" r:id="rId4"/>
    <p:sldId id="4755" r:id="rId5"/>
    <p:sldId id="259" r:id="rId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6869"/>
    <p:restoredTop sz="92739"/>
  </p:normalViewPr>
  <p:slideViewPr>
    <p:cSldViewPr snapToGrid="0" snapToObjects="1">
      <p:cViewPr varScale="1">
        <p:scale>
          <a:sx n="126" d="100"/>
          <a:sy n="126" d="100"/>
        </p:scale>
        <p:origin x="536" y="20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Master" Target="slideMasters/slideMaster3.xml"/><Relationship Id="rId7" Type="http://schemas.openxmlformats.org/officeDocument/2006/relationships/presProps" Target="pres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3.xml"/><Relationship Id="rId5" Type="http://schemas.openxmlformats.org/officeDocument/2006/relationships/slide" Target="slides/slide2.xml"/><Relationship Id="rId10" Type="http://schemas.openxmlformats.org/officeDocument/2006/relationships/tableStyles" Target="tableStyles.xml"/><Relationship Id="rId4" Type="http://schemas.openxmlformats.org/officeDocument/2006/relationships/slide" Target="slides/slide1.xml"/><Relationship Id="rId9" Type="http://schemas.openxmlformats.org/officeDocument/2006/relationships/theme" Target="theme/theme1.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42954473768193402"/>
          <c:y val="2.5900899487566902E-2"/>
          <c:w val="0.515913398878036"/>
          <c:h val="0.91590836070367598"/>
        </c:manualLayout>
      </c:layout>
      <c:barChart>
        <c:barDir val="bar"/>
        <c:grouping val="clustered"/>
        <c:varyColors val="1"/>
        <c:ser>
          <c:idx val="0"/>
          <c:order val="0"/>
          <c:tx>
            <c:strRef>
              <c:f>Sheet1!$B$1</c:f>
              <c:strCache>
                <c:ptCount val="1"/>
                <c:pt idx="0">
                  <c:v>Number</c:v>
                </c:pt>
              </c:strCache>
            </c:strRef>
          </c:tx>
          <c:invertIfNegative val="0"/>
          <c:dPt>
            <c:idx val="0"/>
            <c:invertIfNegative val="0"/>
            <c:bubble3D val="0"/>
            <c:spPr>
              <a:solidFill>
                <a:schemeClr val="accent1"/>
              </a:solidFill>
              <a:ln>
                <a:noFill/>
              </a:ln>
              <a:effectLst/>
            </c:spPr>
            <c:extLst>
              <c:ext xmlns:c16="http://schemas.microsoft.com/office/drawing/2014/chart" uri="{C3380CC4-5D6E-409C-BE32-E72D297353CC}">
                <c16:uniqueId val="{00000001-0C33-124B-9AFD-A82989F204DF}"/>
              </c:ext>
            </c:extLst>
          </c:dPt>
          <c:dPt>
            <c:idx val="1"/>
            <c:invertIfNegative val="0"/>
            <c:bubble3D val="0"/>
            <c:spPr>
              <a:solidFill>
                <a:schemeClr val="accent2"/>
              </a:solidFill>
              <a:ln>
                <a:noFill/>
              </a:ln>
              <a:effectLst/>
            </c:spPr>
            <c:extLst>
              <c:ext xmlns:c16="http://schemas.microsoft.com/office/drawing/2014/chart" uri="{C3380CC4-5D6E-409C-BE32-E72D297353CC}">
                <c16:uniqueId val="{00000003-0C33-124B-9AFD-A82989F204DF}"/>
              </c:ext>
            </c:extLst>
          </c:dPt>
          <c:dPt>
            <c:idx val="2"/>
            <c:invertIfNegative val="0"/>
            <c:bubble3D val="0"/>
            <c:spPr>
              <a:solidFill>
                <a:schemeClr val="accent3"/>
              </a:solidFill>
              <a:ln>
                <a:noFill/>
              </a:ln>
              <a:effectLst/>
            </c:spPr>
            <c:extLst>
              <c:ext xmlns:c16="http://schemas.microsoft.com/office/drawing/2014/chart" uri="{C3380CC4-5D6E-409C-BE32-E72D297353CC}">
                <c16:uniqueId val="{00000005-0C33-124B-9AFD-A82989F204DF}"/>
              </c:ext>
            </c:extLst>
          </c:dPt>
          <c:dPt>
            <c:idx val="3"/>
            <c:invertIfNegative val="0"/>
            <c:bubble3D val="0"/>
            <c:spPr>
              <a:solidFill>
                <a:schemeClr val="accent4"/>
              </a:solidFill>
              <a:ln>
                <a:noFill/>
              </a:ln>
              <a:effectLst/>
            </c:spPr>
            <c:extLst>
              <c:ext xmlns:c16="http://schemas.microsoft.com/office/drawing/2014/chart" uri="{C3380CC4-5D6E-409C-BE32-E72D297353CC}">
                <c16:uniqueId val="{00000007-0C33-124B-9AFD-A82989F204DF}"/>
              </c:ext>
            </c:extLst>
          </c:dPt>
          <c:dPt>
            <c:idx val="4"/>
            <c:invertIfNegative val="0"/>
            <c:bubble3D val="0"/>
            <c:spPr>
              <a:solidFill>
                <a:schemeClr val="accent5"/>
              </a:solidFill>
              <a:ln>
                <a:noFill/>
              </a:ln>
              <a:effectLst/>
            </c:spPr>
            <c:extLst>
              <c:ext xmlns:c16="http://schemas.microsoft.com/office/drawing/2014/chart" uri="{C3380CC4-5D6E-409C-BE32-E72D297353CC}">
                <c16:uniqueId val="{00000009-0C33-124B-9AFD-A82989F204DF}"/>
              </c:ext>
            </c:extLst>
          </c:dPt>
          <c:dPt>
            <c:idx val="5"/>
            <c:invertIfNegative val="0"/>
            <c:bubble3D val="0"/>
            <c:spPr>
              <a:solidFill>
                <a:schemeClr val="accent6"/>
              </a:solidFill>
              <a:ln>
                <a:noFill/>
              </a:ln>
              <a:effectLst/>
            </c:spPr>
            <c:extLst>
              <c:ext xmlns:c16="http://schemas.microsoft.com/office/drawing/2014/chart" uri="{C3380CC4-5D6E-409C-BE32-E72D297353CC}">
                <c16:uniqueId val="{0000000B-0C33-124B-9AFD-A82989F204DF}"/>
              </c:ext>
            </c:extLst>
          </c:dPt>
          <c:dPt>
            <c:idx val="6"/>
            <c:invertIfNegative val="0"/>
            <c:bubble3D val="0"/>
            <c:spPr>
              <a:solidFill>
                <a:schemeClr val="accent1">
                  <a:lumMod val="60000"/>
                </a:schemeClr>
              </a:solidFill>
              <a:ln>
                <a:noFill/>
              </a:ln>
              <a:effectLst/>
            </c:spPr>
            <c:extLst>
              <c:ext xmlns:c16="http://schemas.microsoft.com/office/drawing/2014/chart" uri="{C3380CC4-5D6E-409C-BE32-E72D297353CC}">
                <c16:uniqueId val="{0000000D-0C33-124B-9AFD-A82989F204DF}"/>
              </c:ext>
            </c:extLst>
          </c:dPt>
          <c:dPt>
            <c:idx val="7"/>
            <c:invertIfNegative val="0"/>
            <c:bubble3D val="0"/>
            <c:spPr>
              <a:solidFill>
                <a:schemeClr val="accent2">
                  <a:lumMod val="60000"/>
                </a:schemeClr>
              </a:solidFill>
              <a:ln>
                <a:noFill/>
              </a:ln>
              <a:effectLst/>
            </c:spPr>
            <c:extLst>
              <c:ext xmlns:c16="http://schemas.microsoft.com/office/drawing/2014/chart" uri="{C3380CC4-5D6E-409C-BE32-E72D297353CC}">
                <c16:uniqueId val="{0000000F-0C33-124B-9AFD-A82989F204DF}"/>
              </c:ext>
            </c:extLst>
          </c:dPt>
          <c:dPt>
            <c:idx val="8"/>
            <c:invertIfNegative val="0"/>
            <c:bubble3D val="0"/>
            <c:spPr>
              <a:solidFill>
                <a:schemeClr val="accent3">
                  <a:lumMod val="60000"/>
                </a:schemeClr>
              </a:solidFill>
              <a:ln>
                <a:noFill/>
              </a:ln>
              <a:effectLst/>
            </c:spPr>
            <c:extLst>
              <c:ext xmlns:c16="http://schemas.microsoft.com/office/drawing/2014/chart" uri="{C3380CC4-5D6E-409C-BE32-E72D297353CC}">
                <c16:uniqueId val="{00000011-0C33-124B-9AFD-A82989F204DF}"/>
              </c:ext>
            </c:extLst>
          </c:dPt>
          <c:dPt>
            <c:idx val="9"/>
            <c:invertIfNegative val="0"/>
            <c:bubble3D val="0"/>
            <c:spPr>
              <a:solidFill>
                <a:schemeClr val="accent4">
                  <a:lumMod val="60000"/>
                </a:schemeClr>
              </a:solidFill>
              <a:ln>
                <a:noFill/>
              </a:ln>
              <a:effectLst/>
            </c:spPr>
            <c:extLst>
              <c:ext xmlns:c16="http://schemas.microsoft.com/office/drawing/2014/chart" uri="{C3380CC4-5D6E-409C-BE32-E72D297353CC}">
                <c16:uniqueId val="{00000013-0C33-124B-9AFD-A82989F204DF}"/>
              </c:ext>
            </c:extLst>
          </c:dPt>
          <c:dPt>
            <c:idx val="10"/>
            <c:invertIfNegative val="0"/>
            <c:bubble3D val="0"/>
            <c:spPr>
              <a:solidFill>
                <a:schemeClr val="accent5">
                  <a:lumMod val="60000"/>
                </a:schemeClr>
              </a:solidFill>
              <a:ln>
                <a:noFill/>
              </a:ln>
              <a:effectLst/>
            </c:spPr>
            <c:extLst>
              <c:ext xmlns:c16="http://schemas.microsoft.com/office/drawing/2014/chart" uri="{C3380CC4-5D6E-409C-BE32-E72D297353CC}">
                <c16:uniqueId val="{00000015-0C33-124B-9AFD-A82989F204DF}"/>
              </c:ext>
            </c:extLst>
          </c:dPt>
          <c:dPt>
            <c:idx val="11"/>
            <c:invertIfNegative val="0"/>
            <c:bubble3D val="0"/>
            <c:spPr>
              <a:solidFill>
                <a:schemeClr val="accent6">
                  <a:lumMod val="60000"/>
                </a:schemeClr>
              </a:solidFill>
              <a:ln>
                <a:noFill/>
              </a:ln>
              <a:effectLst/>
            </c:spPr>
            <c:extLst>
              <c:ext xmlns:c16="http://schemas.microsoft.com/office/drawing/2014/chart" uri="{C3380CC4-5D6E-409C-BE32-E72D297353CC}">
                <c16:uniqueId val="{00000017-0C33-124B-9AFD-A82989F204DF}"/>
              </c:ext>
            </c:extLst>
          </c:dPt>
          <c:dPt>
            <c:idx val="12"/>
            <c:invertIfNegative val="0"/>
            <c:bubble3D val="0"/>
            <c:spPr>
              <a:solidFill>
                <a:schemeClr val="accent1">
                  <a:lumMod val="80000"/>
                  <a:lumOff val="20000"/>
                </a:schemeClr>
              </a:solidFill>
              <a:ln>
                <a:noFill/>
              </a:ln>
              <a:effectLst/>
            </c:spPr>
            <c:extLst>
              <c:ext xmlns:c16="http://schemas.microsoft.com/office/drawing/2014/chart" uri="{C3380CC4-5D6E-409C-BE32-E72D297353CC}">
                <c16:uniqueId val="{00000019-0C33-124B-9AFD-A82989F204DF}"/>
              </c:ext>
            </c:extLst>
          </c:dPt>
          <c:dPt>
            <c:idx val="13"/>
            <c:invertIfNegative val="0"/>
            <c:bubble3D val="0"/>
            <c:spPr>
              <a:solidFill>
                <a:schemeClr val="accent2">
                  <a:lumMod val="80000"/>
                  <a:lumOff val="20000"/>
                </a:schemeClr>
              </a:solidFill>
              <a:ln>
                <a:noFill/>
              </a:ln>
              <a:effectLst/>
            </c:spPr>
            <c:extLst>
              <c:ext xmlns:c16="http://schemas.microsoft.com/office/drawing/2014/chart" uri="{C3380CC4-5D6E-409C-BE32-E72D297353CC}">
                <c16:uniqueId val="{0000001B-0C33-124B-9AFD-A82989F204DF}"/>
              </c:ext>
            </c:extLst>
          </c:dPt>
          <c:cat>
            <c:strRef>
              <c:f>Sheet1!$A$2:$A$15</c:f>
              <c:strCache>
                <c:ptCount val="14"/>
                <c:pt idx="0">
                  <c:v>Person found to have capacity (DoLS assessment is being resident for care)</c:v>
                </c:pt>
                <c:pt idx="1">
                  <c:v>Improved social activities/access to community</c:v>
                </c:pt>
                <c:pt idx="2">
                  <c:v>Helping staff, family and other professionals understand MCA/highlighting poor use of MCA</c:v>
                </c:pt>
                <c:pt idx="3">
                  <c:v>Triggering a review of inappropriate placement</c:v>
                </c:pt>
                <c:pt idx="4">
                  <c:v>Review of care plan/needs</c:v>
                </c:pt>
                <c:pt idx="5">
                  <c:v>Reduced restrictions in care plan</c:v>
                </c:pt>
                <c:pt idx="6">
                  <c:v>Miscellaneous issues</c:v>
                </c:pt>
                <c:pt idx="7">
                  <c:v>Person returned to live at home/community</c:v>
                </c:pt>
                <c:pt idx="8">
                  <c:v>Safeguarding alerts or CQC alerts or Court of Protection applications</c:v>
                </c:pt>
                <c:pt idx="9">
                  <c:v>Restrictions on contact with family reduced</c:v>
                </c:pt>
                <c:pt idx="10">
                  <c:v>Review of medication to manage behaviour</c:v>
                </c:pt>
                <c:pt idx="11">
                  <c:v>Specialist assessment requested (OT, SALT, MH)</c:v>
                </c:pt>
                <c:pt idx="12">
                  <c:v>Changes to improve care delivery</c:v>
                </c:pt>
                <c:pt idx="13">
                  <c:v>Inappropriate physical restraint reduced</c:v>
                </c:pt>
              </c:strCache>
            </c:strRef>
          </c:cat>
          <c:val>
            <c:numRef>
              <c:f>Sheet1!$B$2:$B$15</c:f>
              <c:numCache>
                <c:formatCode>General</c:formatCode>
                <c:ptCount val="14"/>
                <c:pt idx="0">
                  <c:v>62</c:v>
                </c:pt>
                <c:pt idx="1">
                  <c:v>56</c:v>
                </c:pt>
                <c:pt idx="2">
                  <c:v>45</c:v>
                </c:pt>
                <c:pt idx="3">
                  <c:v>43</c:v>
                </c:pt>
                <c:pt idx="4">
                  <c:v>39</c:v>
                </c:pt>
                <c:pt idx="5">
                  <c:v>39</c:v>
                </c:pt>
                <c:pt idx="6">
                  <c:v>38</c:v>
                </c:pt>
                <c:pt idx="7">
                  <c:v>34</c:v>
                </c:pt>
                <c:pt idx="8">
                  <c:v>29</c:v>
                </c:pt>
                <c:pt idx="9">
                  <c:v>28</c:v>
                </c:pt>
                <c:pt idx="10">
                  <c:v>26</c:v>
                </c:pt>
                <c:pt idx="11">
                  <c:v>14</c:v>
                </c:pt>
                <c:pt idx="12">
                  <c:v>12</c:v>
                </c:pt>
                <c:pt idx="13">
                  <c:v>3</c:v>
                </c:pt>
              </c:numCache>
            </c:numRef>
          </c:val>
          <c:extLst>
            <c:ext xmlns:c16="http://schemas.microsoft.com/office/drawing/2014/chart" uri="{C3380CC4-5D6E-409C-BE32-E72D297353CC}">
              <c16:uniqueId val="{0000001C-0C33-124B-9AFD-A82989F204DF}"/>
            </c:ext>
          </c:extLst>
        </c:ser>
        <c:dLbls>
          <c:showLegendKey val="0"/>
          <c:showVal val="0"/>
          <c:showCatName val="0"/>
          <c:showSerName val="0"/>
          <c:showPercent val="0"/>
          <c:showBubbleSize val="0"/>
        </c:dLbls>
        <c:gapWidth val="25"/>
        <c:overlap val="-87"/>
        <c:axId val="-605392368"/>
        <c:axId val="-605387744"/>
      </c:barChart>
      <c:catAx>
        <c:axId val="-605392368"/>
        <c:scaling>
          <c:orientation val="maxMin"/>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t" anchorCtr="1"/>
          <a:lstStyle/>
          <a:p>
            <a:pPr>
              <a:defRPr sz="1600" b="0" i="0" u="none" strike="noStrike" kern="1200" baseline="0">
                <a:solidFill>
                  <a:schemeClr val="tx1"/>
                </a:solidFill>
                <a:latin typeface="+mn-lt"/>
                <a:ea typeface="+mn-ea"/>
                <a:cs typeface="+mn-cs"/>
              </a:defRPr>
            </a:pPr>
            <a:endParaRPr lang="en-US"/>
          </a:p>
        </c:txPr>
        <c:crossAx val="-605387744"/>
        <c:crosses val="autoZero"/>
        <c:auto val="1"/>
        <c:lblAlgn val="ctr"/>
        <c:lblOffset val="100"/>
        <c:noMultiLvlLbl val="0"/>
      </c:catAx>
      <c:valAx>
        <c:axId val="-605387744"/>
        <c:scaling>
          <c:orientation val="minMax"/>
        </c:scaling>
        <c:delete val="0"/>
        <c:axPos val="t"/>
        <c:majorGridlines>
          <c:spPr>
            <a:ln w="9525" cap="flat" cmpd="sng" algn="ctr">
              <a:solidFill>
                <a:schemeClr val="tx1">
                  <a:lumMod val="15000"/>
                  <a:lumOff val="85000"/>
                </a:schemeClr>
              </a:solidFill>
              <a:round/>
            </a:ln>
            <a:effectLst/>
          </c:spPr>
        </c:majorGridlines>
        <c:numFmt formatCode="General" sourceLinked="0"/>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605392368"/>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3.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Master" Target="../slideMasters/slideMaster1.xml"/><Relationship Id="rId1" Type="http://schemas.openxmlformats.org/officeDocument/2006/relationships/themeOverride" Target="../theme/themeOverride4.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ight Triangle 3"/>
          <p:cNvSpPr/>
          <p:nvPr/>
        </p:nvSpPr>
        <p:spPr>
          <a:xfrm>
            <a:off x="0" y="4664075"/>
            <a:ext cx="9150350"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base">
              <a:spcBef>
                <a:spcPct val="0"/>
              </a:spcBef>
              <a:spcAft>
                <a:spcPct val="0"/>
              </a:spcAft>
              <a:defRPr/>
            </a:pPr>
            <a:endParaRPr lang="en-US" sz="2200">
              <a:solidFill>
                <a:prstClr val="white"/>
              </a:solidFill>
            </a:endParaRPr>
          </a:p>
        </p:txBody>
      </p:sp>
      <p:grpSp>
        <p:nvGrpSpPr>
          <p:cNvPr id="2" name="Group 15"/>
          <p:cNvGrpSpPr>
            <a:grpSpLocks/>
          </p:cNvGrpSpPr>
          <p:nvPr/>
        </p:nvGrpSpPr>
        <p:grpSpPr bwMode="auto">
          <a:xfrm>
            <a:off x="-3175" y="4953000"/>
            <a:ext cx="9147175" cy="1911350"/>
            <a:chOff x="-3765" y="4832896"/>
            <a:chExt cx="9147765" cy="2032192"/>
          </a:xfrm>
        </p:grpSpPr>
        <p:sp>
          <p:nvSpPr>
            <p:cNvPr id="6" name="Freeform 5"/>
            <p:cNvSpPr>
              <a:spLocks/>
            </p:cNvSpPr>
            <p:nvPr/>
          </p:nvSpPr>
          <p:spPr bwMode="auto">
            <a:xfrm>
              <a:off x="1687032" y="4832896"/>
              <a:ext cx="7456968" cy="51817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p>
              <a:pPr fontAlgn="base">
                <a:spcBef>
                  <a:spcPct val="0"/>
                </a:spcBef>
                <a:spcAft>
                  <a:spcPct val="0"/>
                </a:spcAft>
                <a:defRPr/>
              </a:pPr>
              <a:endParaRPr lang="en-US" sz="2200">
                <a:solidFill>
                  <a:srgbClr val="000000"/>
                </a:solidFill>
                <a:latin typeface="Verdana" panose="020B0604030504040204" pitchFamily="34" charset="0"/>
                <a:cs typeface="Times New Roman" pitchFamily="18" charset="0"/>
              </a:endParaRPr>
            </a:p>
          </p:txBody>
        </p:sp>
        <p:sp>
          <p:nvSpPr>
            <p:cNvPr id="7" name="Freeform 6"/>
            <p:cNvSpPr>
              <a:spLocks/>
            </p:cNvSpPr>
            <p:nvPr/>
          </p:nvSpPr>
          <p:spPr bwMode="auto">
            <a:xfrm>
              <a:off x="35926" y="5135025"/>
              <a:ext cx="9108074" cy="838869"/>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a:lstStyle/>
            <a:p>
              <a:pPr fontAlgn="base">
                <a:spcBef>
                  <a:spcPct val="0"/>
                </a:spcBef>
                <a:spcAft>
                  <a:spcPct val="0"/>
                </a:spcAft>
                <a:defRPr/>
              </a:pPr>
              <a:endParaRPr lang="en-US" sz="2200">
                <a:solidFill>
                  <a:srgbClr val="000000"/>
                </a:solidFill>
                <a:latin typeface="Verdana" panose="020B0604030504040204" pitchFamily="34" charset="0"/>
                <a:cs typeface="Times New Roman" pitchFamily="18" charset="0"/>
              </a:endParaRPr>
            </a:p>
          </p:txBody>
        </p:sp>
        <p:sp>
          <p:nvSpPr>
            <p:cNvPr id="8" name="Freeform 7"/>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p>
              <a:pPr algn="ctr" fontAlgn="base">
                <a:spcBef>
                  <a:spcPct val="0"/>
                </a:spcBef>
                <a:spcAft>
                  <a:spcPct val="0"/>
                </a:spcAft>
                <a:defRPr/>
              </a:pPr>
              <a:endParaRPr lang="en-US" sz="2200">
                <a:solidFill>
                  <a:prstClr val="white"/>
                </a:solidFill>
              </a:endParaRPr>
            </a:p>
          </p:txBody>
        </p:sp>
        <p:cxnSp>
          <p:nvCxnSpPr>
            <p:cNvPr id="10" name="Straight Connector 9"/>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9" name="Title 8"/>
          <p:cNvSpPr>
            <a:spLocks noGrp="1"/>
          </p:cNvSpPr>
          <p:nvPr>
            <p:ph type="ctrTitle"/>
          </p:nvPr>
        </p:nvSpPr>
        <p:spPr>
          <a:xfrm>
            <a:off x="685800" y="1752601"/>
            <a:ext cx="7772400" cy="1829761"/>
          </a:xfrm>
        </p:spPr>
        <p:txBody>
          <a:bodyPr anchor="b"/>
          <a:lstStyle>
            <a:lvl1pPr algn="r">
              <a:defRPr sz="4800" b="1">
                <a:solidFill>
                  <a:schemeClr val="tx2"/>
                </a:solidFill>
                <a:effectLst>
                  <a:outerShdw blurRad="31750" dist="25400" dir="5400000" algn="tl" rotWithShape="0">
                    <a:srgbClr val="000000">
                      <a:alpha val="25000"/>
                    </a:srgbClr>
                  </a:outerShdw>
                </a:effectLst>
              </a:defRPr>
            </a:lvl1pPr>
            <a:extLst/>
          </a:lstStyle>
          <a:p>
            <a:r>
              <a:rPr lang="en-US"/>
              <a:t>Click to edit Master title style</a:t>
            </a:r>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lang="en-US"/>
              <a:t>Click to edit Master subtitle style</a:t>
            </a:r>
          </a:p>
        </p:txBody>
      </p:sp>
      <p:sp>
        <p:nvSpPr>
          <p:cNvPr id="11" name="Date Placeholder 29"/>
          <p:cNvSpPr>
            <a:spLocks noGrp="1"/>
          </p:cNvSpPr>
          <p:nvPr>
            <p:ph type="dt" sz="half" idx="10"/>
          </p:nvPr>
        </p:nvSpPr>
        <p:spPr/>
        <p:txBody>
          <a:bodyPr/>
          <a:lstStyle>
            <a:lvl1pPr>
              <a:defRPr i="1">
                <a:solidFill>
                  <a:srgbClr val="FFFFFF"/>
                </a:solidFill>
                <a:cs typeface="Arial" charset="0"/>
              </a:defRPr>
            </a:lvl1pPr>
            <a:extLst/>
          </a:lstStyle>
          <a:p>
            <a:pPr>
              <a:defRPr/>
            </a:pPr>
            <a:fld id="{C04E767D-01B1-4FF0-9384-86074553DD4C}" type="datetimeFigureOut">
              <a:rPr lang="en-US"/>
              <a:pPr>
                <a:defRPr/>
              </a:pPr>
              <a:t>6/25/26</a:t>
            </a:fld>
            <a:endParaRPr lang="en-GB"/>
          </a:p>
        </p:txBody>
      </p:sp>
      <p:sp>
        <p:nvSpPr>
          <p:cNvPr id="12" name="Footer Placeholder 18"/>
          <p:cNvSpPr>
            <a:spLocks noGrp="1"/>
          </p:cNvSpPr>
          <p:nvPr>
            <p:ph type="ftr" sz="quarter" idx="11"/>
          </p:nvPr>
        </p:nvSpPr>
        <p:spPr/>
        <p:txBody>
          <a:bodyPr/>
          <a:lstStyle>
            <a:lvl1pPr>
              <a:defRPr i="1">
                <a:solidFill>
                  <a:srgbClr val="2DA2BF">
                    <a:tint val="20000"/>
                  </a:srgbClr>
                </a:solidFill>
                <a:cs typeface="Arial" charset="0"/>
              </a:defRPr>
            </a:lvl1pPr>
            <a:extLst/>
          </a:lstStyle>
          <a:p>
            <a:pPr>
              <a:defRPr/>
            </a:pPr>
            <a:endParaRPr lang="en-GB"/>
          </a:p>
        </p:txBody>
      </p:sp>
      <p:sp>
        <p:nvSpPr>
          <p:cNvPr id="13" name="Slide Number Placeholder 26"/>
          <p:cNvSpPr>
            <a:spLocks noGrp="1"/>
          </p:cNvSpPr>
          <p:nvPr>
            <p:ph type="sldNum" sz="quarter" idx="12"/>
          </p:nvPr>
        </p:nvSpPr>
        <p:spPr/>
        <p:txBody>
          <a:bodyPr/>
          <a:lstStyle>
            <a:lvl1pPr>
              <a:defRPr i="1">
                <a:solidFill>
                  <a:srgbClr val="FFFFFF"/>
                </a:solidFill>
                <a:cs typeface="Arial" charset="0"/>
              </a:defRPr>
            </a:lvl1pPr>
            <a:extLst/>
          </a:lstStyle>
          <a:p>
            <a:pPr>
              <a:defRPr/>
            </a:pPr>
            <a:fld id="{E9CDD45B-2995-45DB-A520-1DC095D7FF53}" type="slidenum">
              <a:rPr lang="en-GB"/>
              <a:pPr>
                <a:defRPr/>
              </a:pPr>
              <a:t>‹#›</a:t>
            </a:fld>
            <a:endParaRPr lang="en-GB"/>
          </a:p>
        </p:txBody>
      </p:sp>
    </p:spTree>
    <p:extLst>
      <p:ext uri="{BB962C8B-B14F-4D97-AF65-F5344CB8AC3E}">
        <p14:creationId xmlns:p14="http://schemas.microsoft.com/office/powerpoint/2010/main" val="123672839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a:xfrm>
            <a:off x="457200" y="1481329"/>
            <a:ext cx="8229600" cy="4386071"/>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9"/>
          <p:cNvSpPr>
            <a:spLocks noGrp="1"/>
          </p:cNvSpPr>
          <p:nvPr>
            <p:ph type="dt" sz="half" idx="10"/>
          </p:nvPr>
        </p:nvSpPr>
        <p:spPr/>
        <p:txBody>
          <a:bodyPr/>
          <a:lstStyle>
            <a:lvl1pPr>
              <a:defRPr i="1">
                <a:cs typeface="Arial" charset="0"/>
              </a:defRPr>
            </a:lvl1pPr>
          </a:lstStyle>
          <a:p>
            <a:pPr>
              <a:defRPr/>
            </a:pPr>
            <a:fld id="{4BF4DC4C-15FA-4107-B0A8-044D71DE9C5C}" type="datetimeFigureOut">
              <a:rPr lang="en-US"/>
              <a:pPr>
                <a:defRPr/>
              </a:pPr>
              <a:t>6/25/26</a:t>
            </a:fld>
            <a:endParaRPr lang="en-GB"/>
          </a:p>
        </p:txBody>
      </p:sp>
      <p:sp>
        <p:nvSpPr>
          <p:cNvPr id="5" name="Footer Placeholder 21"/>
          <p:cNvSpPr>
            <a:spLocks noGrp="1"/>
          </p:cNvSpPr>
          <p:nvPr>
            <p:ph type="ftr" sz="quarter" idx="11"/>
          </p:nvPr>
        </p:nvSpPr>
        <p:spPr/>
        <p:txBody>
          <a:bodyPr/>
          <a:lstStyle>
            <a:lvl1pPr>
              <a:defRPr i="1">
                <a:cs typeface="Arial" charset="0"/>
              </a:defRPr>
            </a:lvl1pPr>
          </a:lstStyle>
          <a:p>
            <a:pPr>
              <a:defRPr/>
            </a:pPr>
            <a:endParaRPr lang="en-GB"/>
          </a:p>
        </p:txBody>
      </p:sp>
      <p:sp>
        <p:nvSpPr>
          <p:cNvPr id="6" name="Slide Number Placeholder 17"/>
          <p:cNvSpPr>
            <a:spLocks noGrp="1"/>
          </p:cNvSpPr>
          <p:nvPr>
            <p:ph type="sldNum" sz="quarter" idx="12"/>
          </p:nvPr>
        </p:nvSpPr>
        <p:spPr/>
        <p:txBody>
          <a:bodyPr/>
          <a:lstStyle>
            <a:lvl1pPr>
              <a:defRPr i="1">
                <a:cs typeface="Arial" charset="0"/>
              </a:defRPr>
            </a:lvl1pPr>
          </a:lstStyle>
          <a:p>
            <a:pPr>
              <a:defRPr/>
            </a:pPr>
            <a:fld id="{F790AD36-FD21-4B68-92A5-6AC134C84B45}" type="slidenum">
              <a:rPr lang="en-GB"/>
              <a:pPr>
                <a:defRPr/>
              </a:pPr>
              <a:t>‹#›</a:t>
            </a:fld>
            <a:endParaRPr lang="en-GB"/>
          </a:p>
        </p:txBody>
      </p:sp>
    </p:spTree>
    <p:extLst>
      <p:ext uri="{BB962C8B-B14F-4D97-AF65-F5344CB8AC3E}">
        <p14:creationId xmlns:p14="http://schemas.microsoft.com/office/powerpoint/2010/main" val="105810785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41"/>
            <a:ext cx="6324600" cy="559276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9"/>
          <p:cNvSpPr>
            <a:spLocks noGrp="1"/>
          </p:cNvSpPr>
          <p:nvPr>
            <p:ph type="dt" sz="half" idx="10"/>
          </p:nvPr>
        </p:nvSpPr>
        <p:spPr/>
        <p:txBody>
          <a:bodyPr/>
          <a:lstStyle>
            <a:lvl1pPr>
              <a:defRPr i="1">
                <a:cs typeface="Arial" charset="0"/>
              </a:defRPr>
            </a:lvl1pPr>
          </a:lstStyle>
          <a:p>
            <a:pPr>
              <a:defRPr/>
            </a:pPr>
            <a:fld id="{2EAC53FF-B0B8-498C-AFB6-C4AFEDEC220D}" type="datetimeFigureOut">
              <a:rPr lang="en-US"/>
              <a:pPr>
                <a:defRPr/>
              </a:pPr>
              <a:t>6/25/26</a:t>
            </a:fld>
            <a:endParaRPr lang="en-GB"/>
          </a:p>
        </p:txBody>
      </p:sp>
      <p:sp>
        <p:nvSpPr>
          <p:cNvPr id="5" name="Footer Placeholder 21"/>
          <p:cNvSpPr>
            <a:spLocks noGrp="1"/>
          </p:cNvSpPr>
          <p:nvPr>
            <p:ph type="ftr" sz="quarter" idx="11"/>
          </p:nvPr>
        </p:nvSpPr>
        <p:spPr/>
        <p:txBody>
          <a:bodyPr/>
          <a:lstStyle>
            <a:lvl1pPr>
              <a:defRPr i="1">
                <a:cs typeface="Arial" charset="0"/>
              </a:defRPr>
            </a:lvl1pPr>
          </a:lstStyle>
          <a:p>
            <a:pPr>
              <a:defRPr/>
            </a:pPr>
            <a:endParaRPr lang="en-GB"/>
          </a:p>
        </p:txBody>
      </p:sp>
      <p:sp>
        <p:nvSpPr>
          <p:cNvPr id="6" name="Slide Number Placeholder 17"/>
          <p:cNvSpPr>
            <a:spLocks noGrp="1"/>
          </p:cNvSpPr>
          <p:nvPr>
            <p:ph type="sldNum" sz="quarter" idx="12"/>
          </p:nvPr>
        </p:nvSpPr>
        <p:spPr/>
        <p:txBody>
          <a:bodyPr/>
          <a:lstStyle>
            <a:lvl1pPr>
              <a:defRPr i="1">
                <a:cs typeface="Arial" charset="0"/>
              </a:defRPr>
            </a:lvl1pPr>
          </a:lstStyle>
          <a:p>
            <a:pPr>
              <a:defRPr/>
            </a:pPr>
            <a:fld id="{5A5AD349-B059-46E2-822C-50414EE0A4CE}" type="slidenum">
              <a:rPr lang="en-GB"/>
              <a:pPr>
                <a:defRPr/>
              </a:pPr>
              <a:t>‹#›</a:t>
            </a:fld>
            <a:endParaRPr lang="en-GB"/>
          </a:p>
        </p:txBody>
      </p:sp>
    </p:spTree>
    <p:extLst>
      <p:ext uri="{BB962C8B-B14F-4D97-AF65-F5344CB8AC3E}">
        <p14:creationId xmlns:p14="http://schemas.microsoft.com/office/powerpoint/2010/main" val="55453059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2426211B-739E-2D41-A0B4-1BC7D599A10A}" type="datetimeFigureOut">
              <a:rPr lang="en-US" smtClean="0">
                <a:solidFill>
                  <a:prstClr val="black">
                    <a:tint val="75000"/>
                  </a:prstClr>
                </a:solidFill>
              </a:rPr>
              <a:pPr/>
              <a:t>6/25/26</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EE3EAF12-A7C9-724C-AA2A-86F3A5934AFF}"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99045192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426211B-739E-2D41-A0B4-1BC7D599A10A}" type="datetimeFigureOut">
              <a:rPr lang="en-US" smtClean="0">
                <a:solidFill>
                  <a:prstClr val="black">
                    <a:tint val="75000"/>
                  </a:prstClr>
                </a:solidFill>
              </a:rPr>
              <a:pPr/>
              <a:t>6/25/26</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EE3EAF12-A7C9-724C-AA2A-86F3A5934AFF}"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61350155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426211B-739E-2D41-A0B4-1BC7D599A10A}" type="datetimeFigureOut">
              <a:rPr lang="en-US" smtClean="0">
                <a:solidFill>
                  <a:prstClr val="black">
                    <a:tint val="75000"/>
                  </a:prstClr>
                </a:solidFill>
              </a:rPr>
              <a:pPr/>
              <a:t>6/25/26</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EE3EAF12-A7C9-724C-AA2A-86F3A5934AFF}"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96031972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2426211B-739E-2D41-A0B4-1BC7D599A10A}" type="datetimeFigureOut">
              <a:rPr lang="en-US" smtClean="0">
                <a:solidFill>
                  <a:prstClr val="black">
                    <a:tint val="75000"/>
                  </a:prstClr>
                </a:solidFill>
              </a:rPr>
              <a:pPr/>
              <a:t>6/25/26</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EE3EAF12-A7C9-724C-AA2A-86F3A5934AFF}"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0524397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2426211B-739E-2D41-A0B4-1BC7D599A10A}" type="datetimeFigureOut">
              <a:rPr lang="en-US" smtClean="0">
                <a:solidFill>
                  <a:prstClr val="black">
                    <a:tint val="75000"/>
                  </a:prstClr>
                </a:solidFill>
              </a:rPr>
              <a:pPr/>
              <a:t>6/25/26</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EE3EAF12-A7C9-724C-AA2A-86F3A5934AFF}"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9511582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2426211B-739E-2D41-A0B4-1BC7D599A10A}" type="datetimeFigureOut">
              <a:rPr lang="en-US" smtClean="0">
                <a:solidFill>
                  <a:prstClr val="black">
                    <a:tint val="75000"/>
                  </a:prstClr>
                </a:solidFill>
              </a:rPr>
              <a:pPr/>
              <a:t>6/25/26</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EE3EAF12-A7C9-724C-AA2A-86F3A5934AFF}"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02709125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426211B-739E-2D41-A0B4-1BC7D599A10A}" type="datetimeFigureOut">
              <a:rPr lang="en-US" smtClean="0">
                <a:solidFill>
                  <a:prstClr val="black">
                    <a:tint val="75000"/>
                  </a:prstClr>
                </a:solidFill>
              </a:rPr>
              <a:pPr/>
              <a:t>6/25/26</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EE3EAF12-A7C9-724C-AA2A-86F3A5934AFF}"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8352504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2426211B-739E-2D41-A0B4-1BC7D599A10A}" type="datetimeFigureOut">
              <a:rPr lang="en-US" smtClean="0">
                <a:solidFill>
                  <a:prstClr val="black">
                    <a:tint val="75000"/>
                  </a:prstClr>
                </a:solidFill>
              </a:rPr>
              <a:pPr/>
              <a:t>6/25/26</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EE3EAF12-A7C9-724C-AA2A-86F3A5934AFF}"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1158523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Title 6"/>
          <p:cNvSpPr>
            <a:spLocks noGrp="1"/>
          </p:cNvSpPr>
          <p:nvPr>
            <p:ph type="title"/>
          </p:nvPr>
        </p:nvSpPr>
        <p:spPr/>
        <p:txBody>
          <a:bodyPr rtlCol="0"/>
          <a:lstStyle/>
          <a:p>
            <a:r>
              <a:rPr lang="en-US"/>
              <a:t>Click to edit Master title style</a:t>
            </a:r>
          </a:p>
        </p:txBody>
      </p:sp>
      <p:sp>
        <p:nvSpPr>
          <p:cNvPr id="4" name="Date Placeholder 9"/>
          <p:cNvSpPr>
            <a:spLocks noGrp="1"/>
          </p:cNvSpPr>
          <p:nvPr>
            <p:ph type="dt" sz="half" idx="10"/>
          </p:nvPr>
        </p:nvSpPr>
        <p:spPr/>
        <p:txBody>
          <a:bodyPr/>
          <a:lstStyle>
            <a:lvl1pPr>
              <a:defRPr i="1">
                <a:cs typeface="Arial" charset="0"/>
              </a:defRPr>
            </a:lvl1pPr>
          </a:lstStyle>
          <a:p>
            <a:pPr>
              <a:defRPr/>
            </a:pPr>
            <a:fld id="{F5ACD054-13E3-421F-BB4D-362A7FAA60E1}" type="datetimeFigureOut">
              <a:rPr lang="en-US"/>
              <a:pPr>
                <a:defRPr/>
              </a:pPr>
              <a:t>6/25/26</a:t>
            </a:fld>
            <a:endParaRPr lang="en-GB"/>
          </a:p>
        </p:txBody>
      </p:sp>
      <p:sp>
        <p:nvSpPr>
          <p:cNvPr id="5" name="Footer Placeholder 21"/>
          <p:cNvSpPr>
            <a:spLocks noGrp="1"/>
          </p:cNvSpPr>
          <p:nvPr>
            <p:ph type="ftr" sz="quarter" idx="11"/>
          </p:nvPr>
        </p:nvSpPr>
        <p:spPr/>
        <p:txBody>
          <a:bodyPr/>
          <a:lstStyle>
            <a:lvl1pPr>
              <a:defRPr i="1">
                <a:cs typeface="Arial" charset="0"/>
              </a:defRPr>
            </a:lvl1pPr>
          </a:lstStyle>
          <a:p>
            <a:pPr>
              <a:defRPr/>
            </a:pPr>
            <a:endParaRPr lang="en-GB"/>
          </a:p>
        </p:txBody>
      </p:sp>
      <p:sp>
        <p:nvSpPr>
          <p:cNvPr id="6" name="Slide Number Placeholder 17"/>
          <p:cNvSpPr>
            <a:spLocks noGrp="1"/>
          </p:cNvSpPr>
          <p:nvPr>
            <p:ph type="sldNum" sz="quarter" idx="12"/>
          </p:nvPr>
        </p:nvSpPr>
        <p:spPr/>
        <p:txBody>
          <a:bodyPr/>
          <a:lstStyle>
            <a:lvl1pPr>
              <a:defRPr i="1">
                <a:cs typeface="Arial" charset="0"/>
              </a:defRPr>
            </a:lvl1pPr>
          </a:lstStyle>
          <a:p>
            <a:pPr>
              <a:defRPr/>
            </a:pPr>
            <a:fld id="{E7EE4871-A57D-4A93-9CD5-332B61729D93}" type="slidenum">
              <a:rPr lang="en-GB"/>
              <a:pPr>
                <a:defRPr/>
              </a:pPr>
              <a:t>‹#›</a:t>
            </a:fld>
            <a:endParaRPr lang="en-GB"/>
          </a:p>
        </p:txBody>
      </p:sp>
    </p:spTree>
    <p:extLst>
      <p:ext uri="{BB962C8B-B14F-4D97-AF65-F5344CB8AC3E}">
        <p14:creationId xmlns:p14="http://schemas.microsoft.com/office/powerpoint/2010/main" val="1879528354"/>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Drag picture to placeholder or click icon to add</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2426211B-739E-2D41-A0B4-1BC7D599A10A}" type="datetimeFigureOut">
              <a:rPr lang="en-US" smtClean="0">
                <a:solidFill>
                  <a:prstClr val="black">
                    <a:tint val="75000"/>
                  </a:prstClr>
                </a:solidFill>
              </a:rPr>
              <a:pPr/>
              <a:t>6/25/26</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EE3EAF12-A7C9-724C-AA2A-86F3A5934AFF}"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5700858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426211B-739E-2D41-A0B4-1BC7D599A10A}" type="datetimeFigureOut">
              <a:rPr lang="en-US" smtClean="0">
                <a:solidFill>
                  <a:prstClr val="black">
                    <a:tint val="75000"/>
                  </a:prstClr>
                </a:solidFill>
              </a:rPr>
              <a:pPr/>
              <a:t>6/25/26</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EE3EAF12-A7C9-724C-AA2A-86F3A5934AFF}"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225536811"/>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426211B-739E-2D41-A0B4-1BC7D599A10A}" type="datetimeFigureOut">
              <a:rPr lang="en-US" smtClean="0">
                <a:solidFill>
                  <a:prstClr val="black">
                    <a:tint val="75000"/>
                  </a:prstClr>
                </a:solidFill>
              </a:rPr>
              <a:pPr/>
              <a:t>6/25/26</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EE3EAF12-A7C9-724C-AA2A-86F3A5934AFF}"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87396049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GB"/>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US" dirty="0"/>
          </a:p>
        </p:txBody>
      </p:sp>
      <p:sp>
        <p:nvSpPr>
          <p:cNvPr id="4" name="Date Placeholder 3"/>
          <p:cNvSpPr>
            <a:spLocks noGrp="1"/>
          </p:cNvSpPr>
          <p:nvPr>
            <p:ph type="dt" sz="half" idx="10"/>
          </p:nvPr>
        </p:nvSpPr>
        <p:spPr/>
        <p:txBody>
          <a:bodyPr/>
          <a:lstStyle/>
          <a:p>
            <a:fld id="{9091180D-36A9-7A4E-BDEB-F651B4F8C707}" type="datetimeFigureOut">
              <a:rPr lang="en-US" smtClean="0"/>
              <a:t>6/25/26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32E2834-91FC-2649-994B-A382F5ABC262}" type="slidenum">
              <a:rPr lang="en-US" smtClean="0"/>
              <a:t>‹#›</a:t>
            </a:fld>
            <a:endParaRPr lang="en-US"/>
          </a:p>
        </p:txBody>
      </p:sp>
    </p:spTree>
    <p:extLst>
      <p:ext uri="{BB962C8B-B14F-4D97-AF65-F5344CB8AC3E}">
        <p14:creationId xmlns:p14="http://schemas.microsoft.com/office/powerpoint/2010/main" val="898835601"/>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9091180D-36A9-7A4E-BDEB-F651B4F8C707}" type="datetimeFigureOut">
              <a:rPr lang="en-US" smtClean="0"/>
              <a:t>6/25/26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32E2834-91FC-2649-994B-A382F5ABC262}" type="slidenum">
              <a:rPr lang="en-US" smtClean="0"/>
              <a:t>‹#›</a:t>
            </a:fld>
            <a:endParaRPr lang="en-US"/>
          </a:p>
        </p:txBody>
      </p:sp>
    </p:spTree>
    <p:extLst>
      <p:ext uri="{BB962C8B-B14F-4D97-AF65-F5344CB8AC3E}">
        <p14:creationId xmlns:p14="http://schemas.microsoft.com/office/powerpoint/2010/main" val="1377581839"/>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GB"/>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9091180D-36A9-7A4E-BDEB-F651B4F8C707}" type="datetimeFigureOut">
              <a:rPr lang="en-US" smtClean="0"/>
              <a:t>6/25/26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32E2834-91FC-2649-994B-A382F5ABC262}" type="slidenum">
              <a:rPr lang="en-US" smtClean="0"/>
              <a:t>‹#›</a:t>
            </a:fld>
            <a:endParaRPr lang="en-US"/>
          </a:p>
        </p:txBody>
      </p:sp>
    </p:spTree>
    <p:extLst>
      <p:ext uri="{BB962C8B-B14F-4D97-AF65-F5344CB8AC3E}">
        <p14:creationId xmlns:p14="http://schemas.microsoft.com/office/powerpoint/2010/main" val="3527967040"/>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Date Placeholder 4"/>
          <p:cNvSpPr>
            <a:spLocks noGrp="1"/>
          </p:cNvSpPr>
          <p:nvPr>
            <p:ph type="dt" sz="half" idx="10"/>
          </p:nvPr>
        </p:nvSpPr>
        <p:spPr/>
        <p:txBody>
          <a:bodyPr/>
          <a:lstStyle/>
          <a:p>
            <a:fld id="{9091180D-36A9-7A4E-BDEB-F651B4F8C707}" type="datetimeFigureOut">
              <a:rPr lang="en-US" smtClean="0"/>
              <a:t>6/25/26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32E2834-91FC-2649-994B-A382F5ABC262}" type="slidenum">
              <a:rPr lang="en-US" smtClean="0"/>
              <a:t>‹#›</a:t>
            </a:fld>
            <a:endParaRPr lang="en-US"/>
          </a:p>
        </p:txBody>
      </p:sp>
    </p:spTree>
    <p:extLst>
      <p:ext uri="{BB962C8B-B14F-4D97-AF65-F5344CB8AC3E}">
        <p14:creationId xmlns:p14="http://schemas.microsoft.com/office/powerpoint/2010/main" val="2982667111"/>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GB"/>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7" name="Date Placeholder 6"/>
          <p:cNvSpPr>
            <a:spLocks noGrp="1"/>
          </p:cNvSpPr>
          <p:nvPr>
            <p:ph type="dt" sz="half" idx="10"/>
          </p:nvPr>
        </p:nvSpPr>
        <p:spPr/>
        <p:txBody>
          <a:bodyPr/>
          <a:lstStyle/>
          <a:p>
            <a:fld id="{9091180D-36A9-7A4E-BDEB-F651B4F8C707}" type="datetimeFigureOut">
              <a:rPr lang="en-US" smtClean="0"/>
              <a:t>6/25/26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32E2834-91FC-2649-994B-A382F5ABC262}" type="slidenum">
              <a:rPr lang="en-US" smtClean="0"/>
              <a:t>‹#›</a:t>
            </a:fld>
            <a:endParaRPr lang="en-US"/>
          </a:p>
        </p:txBody>
      </p:sp>
    </p:spTree>
    <p:extLst>
      <p:ext uri="{BB962C8B-B14F-4D97-AF65-F5344CB8AC3E}">
        <p14:creationId xmlns:p14="http://schemas.microsoft.com/office/powerpoint/2010/main" val="129385396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Date Placeholder 2"/>
          <p:cNvSpPr>
            <a:spLocks noGrp="1"/>
          </p:cNvSpPr>
          <p:nvPr>
            <p:ph type="dt" sz="half" idx="10"/>
          </p:nvPr>
        </p:nvSpPr>
        <p:spPr/>
        <p:txBody>
          <a:bodyPr/>
          <a:lstStyle/>
          <a:p>
            <a:fld id="{9091180D-36A9-7A4E-BDEB-F651B4F8C707}" type="datetimeFigureOut">
              <a:rPr lang="en-US" smtClean="0"/>
              <a:t>6/25/26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32E2834-91FC-2649-994B-A382F5ABC262}" type="slidenum">
              <a:rPr lang="en-US" smtClean="0"/>
              <a:t>‹#›</a:t>
            </a:fld>
            <a:endParaRPr lang="en-US"/>
          </a:p>
        </p:txBody>
      </p:sp>
    </p:spTree>
    <p:extLst>
      <p:ext uri="{BB962C8B-B14F-4D97-AF65-F5344CB8AC3E}">
        <p14:creationId xmlns:p14="http://schemas.microsoft.com/office/powerpoint/2010/main" val="1413308174"/>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091180D-36A9-7A4E-BDEB-F651B4F8C707}" type="datetimeFigureOut">
              <a:rPr lang="en-US" smtClean="0"/>
              <a:t>6/25/26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32E2834-91FC-2649-994B-A382F5ABC262}" type="slidenum">
              <a:rPr lang="en-US" smtClean="0"/>
              <a:t>‹#›</a:t>
            </a:fld>
            <a:endParaRPr lang="en-US"/>
          </a:p>
        </p:txBody>
      </p:sp>
    </p:spTree>
    <p:extLst>
      <p:ext uri="{BB962C8B-B14F-4D97-AF65-F5344CB8AC3E}">
        <p14:creationId xmlns:p14="http://schemas.microsoft.com/office/powerpoint/2010/main" val="36051830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4" name="Chevron 3"/>
          <p:cNvSpPr/>
          <p:nvPr/>
        </p:nvSpPr>
        <p:spPr>
          <a:xfrm>
            <a:off x="3636963" y="3005138"/>
            <a:ext cx="182562"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fontAlgn="base">
              <a:spcBef>
                <a:spcPct val="0"/>
              </a:spcBef>
              <a:spcAft>
                <a:spcPct val="0"/>
              </a:spcAft>
              <a:defRPr/>
            </a:pPr>
            <a:endParaRPr lang="en-US" sz="2200">
              <a:solidFill>
                <a:prstClr val="white"/>
              </a:solidFill>
            </a:endParaRPr>
          </a:p>
        </p:txBody>
      </p:sp>
      <p:sp>
        <p:nvSpPr>
          <p:cNvPr id="5" name="Chevron 4"/>
          <p:cNvSpPr/>
          <p:nvPr/>
        </p:nvSpPr>
        <p:spPr>
          <a:xfrm>
            <a:off x="3449638" y="3005138"/>
            <a:ext cx="18415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fontAlgn="base">
              <a:spcBef>
                <a:spcPct val="0"/>
              </a:spcBef>
              <a:spcAft>
                <a:spcPct val="0"/>
              </a:spcAft>
              <a:defRPr/>
            </a:pPr>
            <a:endParaRPr lang="en-US" sz="2200">
              <a:solidFill>
                <a:prstClr val="white"/>
              </a:solidFill>
            </a:endParaRPr>
          </a:p>
        </p:txBody>
      </p:sp>
      <p:sp>
        <p:nvSpPr>
          <p:cNvPr id="2" name="Title 1"/>
          <p:cNvSpPr>
            <a:spLocks noGrp="1"/>
          </p:cNvSpPr>
          <p:nvPr>
            <p:ph type="title"/>
          </p:nvPr>
        </p:nvSpPr>
        <p:spPr>
          <a:xfrm>
            <a:off x="722376" y="1059712"/>
            <a:ext cx="7772400" cy="1828800"/>
          </a:xfrm>
        </p:spPr>
        <p:txBody>
          <a:bodyPr anchor="b"/>
          <a:lstStyle>
            <a:lvl1pPr algn="r">
              <a:buNone/>
              <a:defRPr sz="4800" b="1" cap="none" baseline="0">
                <a:effectLst>
                  <a:outerShdw blurRad="31750" dist="25400" dir="5400000" algn="tl" rotWithShape="0">
                    <a:srgbClr val="000000">
                      <a:alpha val="25000"/>
                    </a:srgbClr>
                  </a:outerShdw>
                </a:effectLst>
              </a:defRPr>
            </a:lvl1pPr>
            <a:extLst/>
          </a:lstStyle>
          <a:p>
            <a:r>
              <a:rPr lang="en-US"/>
              <a:t>Click to edit Master title style</a:t>
            </a:r>
          </a:p>
        </p:txBody>
      </p:sp>
      <p:sp>
        <p:nvSpPr>
          <p:cNvPr id="3" name="Text Placeholder 2"/>
          <p:cNvSpPr>
            <a:spLocks noGrp="1"/>
          </p:cNvSpPr>
          <p:nvPr>
            <p:ph type="body" idx="1"/>
          </p:nvPr>
        </p:nvSpPr>
        <p:spPr>
          <a:xfrm>
            <a:off x="3922713" y="2931712"/>
            <a:ext cx="4572000" cy="1454888"/>
          </a:xfrm>
        </p:spPr>
        <p:txBody>
          <a:bodyPr/>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a:r>
              <a:rPr lang="en-US"/>
              <a:t>Click to edit Master text styles</a:t>
            </a:r>
          </a:p>
        </p:txBody>
      </p:sp>
      <p:sp>
        <p:nvSpPr>
          <p:cNvPr id="6" name="Date Placeholder 3"/>
          <p:cNvSpPr>
            <a:spLocks noGrp="1"/>
          </p:cNvSpPr>
          <p:nvPr>
            <p:ph type="dt" sz="half" idx="10"/>
          </p:nvPr>
        </p:nvSpPr>
        <p:spPr/>
        <p:txBody>
          <a:bodyPr/>
          <a:lstStyle>
            <a:lvl1pPr>
              <a:defRPr i="1">
                <a:solidFill>
                  <a:prstClr val="white"/>
                </a:solidFill>
                <a:cs typeface="Arial" charset="0"/>
              </a:defRPr>
            </a:lvl1pPr>
            <a:extLst/>
          </a:lstStyle>
          <a:p>
            <a:pPr>
              <a:defRPr/>
            </a:pPr>
            <a:fld id="{F6B4CF5D-9E5F-405A-9BDE-93ACA0A3A85B}" type="datetimeFigureOut">
              <a:rPr lang="en-US"/>
              <a:pPr>
                <a:defRPr/>
              </a:pPr>
              <a:t>6/25/26</a:t>
            </a:fld>
            <a:endParaRPr lang="en-GB"/>
          </a:p>
        </p:txBody>
      </p:sp>
      <p:sp>
        <p:nvSpPr>
          <p:cNvPr id="7" name="Footer Placeholder 4"/>
          <p:cNvSpPr>
            <a:spLocks noGrp="1"/>
          </p:cNvSpPr>
          <p:nvPr>
            <p:ph type="ftr" sz="quarter" idx="11"/>
          </p:nvPr>
        </p:nvSpPr>
        <p:spPr/>
        <p:txBody>
          <a:bodyPr/>
          <a:lstStyle>
            <a:lvl1pPr>
              <a:defRPr i="1">
                <a:solidFill>
                  <a:prstClr val="white"/>
                </a:solidFill>
                <a:cs typeface="Arial" charset="0"/>
              </a:defRPr>
            </a:lvl1pPr>
            <a:extLst/>
          </a:lstStyle>
          <a:p>
            <a:pPr>
              <a:defRPr/>
            </a:pPr>
            <a:endParaRPr lang="en-GB"/>
          </a:p>
        </p:txBody>
      </p:sp>
      <p:sp>
        <p:nvSpPr>
          <p:cNvPr id="8" name="Slide Number Placeholder 5"/>
          <p:cNvSpPr>
            <a:spLocks noGrp="1"/>
          </p:cNvSpPr>
          <p:nvPr>
            <p:ph type="sldNum" sz="quarter" idx="12"/>
          </p:nvPr>
        </p:nvSpPr>
        <p:spPr/>
        <p:txBody>
          <a:bodyPr/>
          <a:lstStyle>
            <a:lvl1pPr>
              <a:defRPr i="1">
                <a:solidFill>
                  <a:prstClr val="white"/>
                </a:solidFill>
                <a:cs typeface="Arial" charset="0"/>
              </a:defRPr>
            </a:lvl1pPr>
            <a:extLst/>
          </a:lstStyle>
          <a:p>
            <a:pPr>
              <a:defRPr/>
            </a:pPr>
            <a:fld id="{8CE33A83-AA2D-4EAE-A235-CD2BD9214DFF}" type="slidenum">
              <a:rPr lang="en-GB"/>
              <a:pPr>
                <a:defRPr/>
              </a:pPr>
              <a:t>‹#›</a:t>
            </a:fld>
            <a:endParaRPr lang="en-GB"/>
          </a:p>
        </p:txBody>
      </p:sp>
    </p:spTree>
    <p:extLst>
      <p:ext uri="{BB962C8B-B14F-4D97-AF65-F5344CB8AC3E}">
        <p14:creationId xmlns:p14="http://schemas.microsoft.com/office/powerpoint/2010/main" val="939579852"/>
      </p:ext>
    </p:extLst>
  </p:cSld>
  <p:clrMapOvr>
    <a:overrideClrMapping bg1="dk1" tx1="lt1" bg2="dk2" tx2="lt2" accent1="accent1" accent2="accent2" accent3="accent3" accent4="accent4" accent5="accent5" accent6="accent6" hlink="hlink" folHlink="folHlink"/>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GB"/>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p:cNvSpPr>
            <a:spLocks noGrp="1"/>
          </p:cNvSpPr>
          <p:nvPr>
            <p:ph type="dt" sz="half" idx="10"/>
          </p:nvPr>
        </p:nvSpPr>
        <p:spPr/>
        <p:txBody>
          <a:bodyPr/>
          <a:lstStyle/>
          <a:p>
            <a:fld id="{9091180D-36A9-7A4E-BDEB-F651B4F8C707}" type="datetimeFigureOut">
              <a:rPr lang="en-US" smtClean="0"/>
              <a:t>6/25/26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32E2834-91FC-2649-994B-A382F5ABC262}" type="slidenum">
              <a:rPr lang="en-US" smtClean="0"/>
              <a:t>‹#›</a:t>
            </a:fld>
            <a:endParaRPr lang="en-US"/>
          </a:p>
        </p:txBody>
      </p:sp>
    </p:spTree>
    <p:extLst>
      <p:ext uri="{BB962C8B-B14F-4D97-AF65-F5344CB8AC3E}">
        <p14:creationId xmlns:p14="http://schemas.microsoft.com/office/powerpoint/2010/main" val="3277579280"/>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GB"/>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GB"/>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p:cNvSpPr>
            <a:spLocks noGrp="1"/>
          </p:cNvSpPr>
          <p:nvPr>
            <p:ph type="dt" sz="half" idx="10"/>
          </p:nvPr>
        </p:nvSpPr>
        <p:spPr/>
        <p:txBody>
          <a:bodyPr/>
          <a:lstStyle/>
          <a:p>
            <a:fld id="{9091180D-36A9-7A4E-BDEB-F651B4F8C707}" type="datetimeFigureOut">
              <a:rPr lang="en-US" smtClean="0"/>
              <a:t>6/25/26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32E2834-91FC-2649-994B-A382F5ABC262}" type="slidenum">
              <a:rPr lang="en-US" smtClean="0"/>
              <a:t>‹#›</a:t>
            </a:fld>
            <a:endParaRPr lang="en-US"/>
          </a:p>
        </p:txBody>
      </p:sp>
    </p:spTree>
    <p:extLst>
      <p:ext uri="{BB962C8B-B14F-4D97-AF65-F5344CB8AC3E}">
        <p14:creationId xmlns:p14="http://schemas.microsoft.com/office/powerpoint/2010/main" val="1955710555"/>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9091180D-36A9-7A4E-BDEB-F651B4F8C707}" type="datetimeFigureOut">
              <a:rPr lang="en-US" smtClean="0"/>
              <a:t>6/25/26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32E2834-91FC-2649-994B-A382F5ABC262}" type="slidenum">
              <a:rPr lang="en-US" smtClean="0"/>
              <a:t>‹#›</a:t>
            </a:fld>
            <a:endParaRPr lang="en-US"/>
          </a:p>
        </p:txBody>
      </p:sp>
    </p:spTree>
    <p:extLst>
      <p:ext uri="{BB962C8B-B14F-4D97-AF65-F5344CB8AC3E}">
        <p14:creationId xmlns:p14="http://schemas.microsoft.com/office/powerpoint/2010/main" val="1402973785"/>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GB"/>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9091180D-36A9-7A4E-BDEB-F651B4F8C707}" type="datetimeFigureOut">
              <a:rPr lang="en-US" smtClean="0"/>
              <a:t>6/25/26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32E2834-91FC-2649-994B-A382F5ABC262}" type="slidenum">
              <a:rPr lang="en-US" smtClean="0"/>
              <a:t>‹#›</a:t>
            </a:fld>
            <a:endParaRPr lang="en-US"/>
          </a:p>
        </p:txBody>
      </p:sp>
    </p:spTree>
    <p:extLst>
      <p:ext uri="{BB962C8B-B14F-4D97-AF65-F5344CB8AC3E}">
        <p14:creationId xmlns:p14="http://schemas.microsoft.com/office/powerpoint/2010/main" val="364609894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Title 7"/>
          <p:cNvSpPr>
            <a:spLocks noGrp="1"/>
          </p:cNvSpPr>
          <p:nvPr>
            <p:ph type="title"/>
          </p:nvPr>
        </p:nvSpPr>
        <p:spPr/>
        <p:txBody>
          <a:bodyPr rtlCol="0"/>
          <a:lstStyle/>
          <a:p>
            <a:r>
              <a:rPr lang="en-US"/>
              <a:t>Click to edit Master title style</a:t>
            </a:r>
          </a:p>
        </p:txBody>
      </p:sp>
      <p:sp>
        <p:nvSpPr>
          <p:cNvPr id="5" name="Date Placeholder 4"/>
          <p:cNvSpPr>
            <a:spLocks noGrp="1"/>
          </p:cNvSpPr>
          <p:nvPr>
            <p:ph type="dt" sz="half" idx="10"/>
          </p:nvPr>
        </p:nvSpPr>
        <p:spPr/>
        <p:txBody>
          <a:bodyPr/>
          <a:lstStyle>
            <a:lvl1pPr>
              <a:defRPr i="1">
                <a:solidFill>
                  <a:prstClr val="white"/>
                </a:solidFill>
                <a:cs typeface="Arial" charset="0"/>
              </a:defRPr>
            </a:lvl1pPr>
            <a:extLst/>
          </a:lstStyle>
          <a:p>
            <a:pPr>
              <a:defRPr/>
            </a:pPr>
            <a:fld id="{C7CEC394-3ABA-4779-B629-C04CA409F84C}" type="datetimeFigureOut">
              <a:rPr lang="en-US"/>
              <a:pPr>
                <a:defRPr/>
              </a:pPr>
              <a:t>6/25/26</a:t>
            </a:fld>
            <a:endParaRPr lang="en-GB"/>
          </a:p>
        </p:txBody>
      </p:sp>
      <p:sp>
        <p:nvSpPr>
          <p:cNvPr id="6" name="Footer Placeholder 5"/>
          <p:cNvSpPr>
            <a:spLocks noGrp="1"/>
          </p:cNvSpPr>
          <p:nvPr>
            <p:ph type="ftr" sz="quarter" idx="11"/>
          </p:nvPr>
        </p:nvSpPr>
        <p:spPr/>
        <p:txBody>
          <a:bodyPr/>
          <a:lstStyle>
            <a:lvl1pPr>
              <a:defRPr i="1">
                <a:solidFill>
                  <a:prstClr val="white"/>
                </a:solidFill>
                <a:cs typeface="Arial" charset="0"/>
              </a:defRPr>
            </a:lvl1pPr>
            <a:extLst/>
          </a:lstStyle>
          <a:p>
            <a:pPr>
              <a:defRPr/>
            </a:pPr>
            <a:endParaRPr lang="en-GB"/>
          </a:p>
        </p:txBody>
      </p:sp>
      <p:sp>
        <p:nvSpPr>
          <p:cNvPr id="7" name="Slide Number Placeholder 6"/>
          <p:cNvSpPr>
            <a:spLocks noGrp="1"/>
          </p:cNvSpPr>
          <p:nvPr>
            <p:ph type="sldNum" sz="quarter" idx="12"/>
          </p:nvPr>
        </p:nvSpPr>
        <p:spPr/>
        <p:txBody>
          <a:bodyPr/>
          <a:lstStyle>
            <a:lvl1pPr>
              <a:defRPr i="1">
                <a:solidFill>
                  <a:prstClr val="white"/>
                </a:solidFill>
                <a:cs typeface="Arial" charset="0"/>
              </a:defRPr>
            </a:lvl1pPr>
            <a:extLst/>
          </a:lstStyle>
          <a:p>
            <a:pPr>
              <a:defRPr/>
            </a:pPr>
            <a:fld id="{144906D1-531E-4D07-90B8-CEC0F2B82B01}" type="slidenum">
              <a:rPr lang="en-GB"/>
              <a:pPr>
                <a:defRPr/>
              </a:pPr>
              <a:t>‹#›</a:t>
            </a:fld>
            <a:endParaRPr lang="en-GB"/>
          </a:p>
        </p:txBody>
      </p:sp>
    </p:spTree>
    <p:extLst>
      <p:ext uri="{BB962C8B-B14F-4D97-AF65-F5344CB8AC3E}">
        <p14:creationId xmlns:p14="http://schemas.microsoft.com/office/powerpoint/2010/main" val="1108023163"/>
      </p:ext>
    </p:extLst>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lstStyle>
            <a:lvl1pPr>
              <a:defRPr/>
            </a:lvl1pPr>
            <a:extLst/>
          </a:lstStyle>
          <a:p>
            <a:r>
              <a:rPr lang="en-US"/>
              <a:t>Click to edit Master title style</a:t>
            </a:r>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a:r>
              <a:rPr lang="en-US"/>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a:r>
              <a:rPr lang="en-US"/>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lvl1pPr>
              <a:defRPr i="1">
                <a:cs typeface="Arial" charset="0"/>
              </a:defRPr>
            </a:lvl1pPr>
            <a:extLst/>
          </a:lstStyle>
          <a:p>
            <a:pPr>
              <a:defRPr/>
            </a:pPr>
            <a:fld id="{76C63DB2-E03E-4373-9097-7C7AB801DDBA}" type="datetimeFigureOut">
              <a:rPr lang="en-US"/>
              <a:pPr>
                <a:defRPr/>
              </a:pPr>
              <a:t>6/25/26</a:t>
            </a:fld>
            <a:endParaRPr lang="en-GB"/>
          </a:p>
        </p:txBody>
      </p:sp>
      <p:sp>
        <p:nvSpPr>
          <p:cNvPr id="8" name="Footer Placeholder 7"/>
          <p:cNvSpPr>
            <a:spLocks noGrp="1"/>
          </p:cNvSpPr>
          <p:nvPr>
            <p:ph type="ftr" sz="quarter" idx="11"/>
          </p:nvPr>
        </p:nvSpPr>
        <p:spPr/>
        <p:txBody>
          <a:bodyPr/>
          <a:lstStyle>
            <a:lvl1pPr>
              <a:defRPr i="1">
                <a:cs typeface="Arial" charset="0"/>
              </a:defRPr>
            </a:lvl1pPr>
            <a:extLst/>
          </a:lstStyle>
          <a:p>
            <a:pPr>
              <a:defRPr/>
            </a:pPr>
            <a:endParaRPr lang="en-GB"/>
          </a:p>
        </p:txBody>
      </p:sp>
      <p:sp>
        <p:nvSpPr>
          <p:cNvPr id="9" name="Slide Number Placeholder 8"/>
          <p:cNvSpPr>
            <a:spLocks noGrp="1"/>
          </p:cNvSpPr>
          <p:nvPr>
            <p:ph type="sldNum" sz="quarter" idx="12"/>
          </p:nvPr>
        </p:nvSpPr>
        <p:spPr/>
        <p:txBody>
          <a:bodyPr/>
          <a:lstStyle>
            <a:lvl1pPr>
              <a:defRPr i="1">
                <a:cs typeface="Arial" charset="0"/>
              </a:defRPr>
            </a:lvl1pPr>
            <a:extLst/>
          </a:lstStyle>
          <a:p>
            <a:pPr>
              <a:defRPr/>
            </a:pPr>
            <a:fld id="{DC925304-7BD0-4B32-85A9-E038066AAE6A}" type="slidenum">
              <a:rPr lang="en-GB"/>
              <a:pPr>
                <a:defRPr/>
              </a:pPr>
              <a:t>‹#›</a:t>
            </a:fld>
            <a:endParaRPr lang="en-GB"/>
          </a:p>
        </p:txBody>
      </p:sp>
    </p:spTree>
    <p:extLst>
      <p:ext uri="{BB962C8B-B14F-4D97-AF65-F5344CB8AC3E}">
        <p14:creationId xmlns:p14="http://schemas.microsoft.com/office/powerpoint/2010/main" val="155509935"/>
      </p:ext>
    </p:extLst>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6" name="Title 5"/>
          <p:cNvSpPr>
            <a:spLocks noGrp="1"/>
          </p:cNvSpPr>
          <p:nvPr>
            <p:ph type="title"/>
          </p:nvPr>
        </p:nvSpPr>
        <p:spPr/>
        <p:txBody>
          <a:bodyPr rtlCol="0"/>
          <a:lstStyle/>
          <a:p>
            <a:r>
              <a:rPr lang="en-US"/>
              <a:t>Click to edit Master title style</a:t>
            </a:r>
          </a:p>
        </p:txBody>
      </p:sp>
      <p:sp>
        <p:nvSpPr>
          <p:cNvPr id="3" name="Date Placeholder 2"/>
          <p:cNvSpPr>
            <a:spLocks noGrp="1"/>
          </p:cNvSpPr>
          <p:nvPr>
            <p:ph type="dt" sz="half" idx="10"/>
          </p:nvPr>
        </p:nvSpPr>
        <p:spPr/>
        <p:txBody>
          <a:bodyPr/>
          <a:lstStyle>
            <a:lvl1pPr>
              <a:defRPr i="1">
                <a:solidFill>
                  <a:prstClr val="white"/>
                </a:solidFill>
                <a:cs typeface="Arial" charset="0"/>
              </a:defRPr>
            </a:lvl1pPr>
            <a:extLst/>
          </a:lstStyle>
          <a:p>
            <a:pPr>
              <a:defRPr/>
            </a:pPr>
            <a:fld id="{981CF4C4-B2BD-46AA-A693-28547DCA630B}" type="datetimeFigureOut">
              <a:rPr lang="en-US"/>
              <a:pPr>
                <a:defRPr/>
              </a:pPr>
              <a:t>6/25/26</a:t>
            </a:fld>
            <a:endParaRPr lang="en-GB"/>
          </a:p>
        </p:txBody>
      </p:sp>
      <p:sp>
        <p:nvSpPr>
          <p:cNvPr id="4" name="Footer Placeholder 3"/>
          <p:cNvSpPr>
            <a:spLocks noGrp="1"/>
          </p:cNvSpPr>
          <p:nvPr>
            <p:ph type="ftr" sz="quarter" idx="11"/>
          </p:nvPr>
        </p:nvSpPr>
        <p:spPr/>
        <p:txBody>
          <a:bodyPr/>
          <a:lstStyle>
            <a:lvl1pPr>
              <a:defRPr i="1">
                <a:solidFill>
                  <a:prstClr val="white"/>
                </a:solidFill>
                <a:cs typeface="Arial" charset="0"/>
              </a:defRPr>
            </a:lvl1pPr>
            <a:extLst/>
          </a:lstStyle>
          <a:p>
            <a:pPr>
              <a:defRPr/>
            </a:pPr>
            <a:endParaRPr lang="en-GB"/>
          </a:p>
        </p:txBody>
      </p:sp>
      <p:sp>
        <p:nvSpPr>
          <p:cNvPr id="5" name="Slide Number Placeholder 4"/>
          <p:cNvSpPr>
            <a:spLocks noGrp="1"/>
          </p:cNvSpPr>
          <p:nvPr>
            <p:ph type="sldNum" sz="quarter" idx="12"/>
          </p:nvPr>
        </p:nvSpPr>
        <p:spPr/>
        <p:txBody>
          <a:bodyPr/>
          <a:lstStyle>
            <a:lvl1pPr>
              <a:defRPr i="1">
                <a:solidFill>
                  <a:prstClr val="white"/>
                </a:solidFill>
                <a:cs typeface="Arial" charset="0"/>
              </a:defRPr>
            </a:lvl1pPr>
            <a:extLst/>
          </a:lstStyle>
          <a:p>
            <a:pPr>
              <a:defRPr/>
            </a:pPr>
            <a:fld id="{BC6EEC11-C8DA-42E5-8A71-178733DCBB52}" type="slidenum">
              <a:rPr lang="en-GB"/>
              <a:pPr>
                <a:defRPr/>
              </a:pPr>
              <a:t>‹#›</a:t>
            </a:fld>
            <a:endParaRPr lang="en-GB"/>
          </a:p>
        </p:txBody>
      </p:sp>
    </p:spTree>
    <p:extLst>
      <p:ext uri="{BB962C8B-B14F-4D97-AF65-F5344CB8AC3E}">
        <p14:creationId xmlns:p14="http://schemas.microsoft.com/office/powerpoint/2010/main" val="1898778311"/>
      </p:ext>
    </p:extLst>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9"/>
          <p:cNvSpPr>
            <a:spLocks noGrp="1"/>
          </p:cNvSpPr>
          <p:nvPr>
            <p:ph type="dt" sz="half" idx="10"/>
          </p:nvPr>
        </p:nvSpPr>
        <p:spPr/>
        <p:txBody>
          <a:bodyPr/>
          <a:lstStyle>
            <a:lvl1pPr>
              <a:defRPr i="1">
                <a:cs typeface="Arial" charset="0"/>
              </a:defRPr>
            </a:lvl1pPr>
          </a:lstStyle>
          <a:p>
            <a:pPr>
              <a:defRPr/>
            </a:pPr>
            <a:fld id="{F5C4BF16-D72A-48F9-85C7-D960B8989D14}" type="datetimeFigureOut">
              <a:rPr lang="en-US"/>
              <a:pPr>
                <a:defRPr/>
              </a:pPr>
              <a:t>6/25/26</a:t>
            </a:fld>
            <a:endParaRPr lang="en-GB"/>
          </a:p>
        </p:txBody>
      </p:sp>
      <p:sp>
        <p:nvSpPr>
          <p:cNvPr id="3" name="Footer Placeholder 21"/>
          <p:cNvSpPr>
            <a:spLocks noGrp="1"/>
          </p:cNvSpPr>
          <p:nvPr>
            <p:ph type="ftr" sz="quarter" idx="11"/>
          </p:nvPr>
        </p:nvSpPr>
        <p:spPr/>
        <p:txBody>
          <a:bodyPr/>
          <a:lstStyle>
            <a:lvl1pPr>
              <a:defRPr i="1">
                <a:cs typeface="Arial" charset="0"/>
              </a:defRPr>
            </a:lvl1pPr>
          </a:lstStyle>
          <a:p>
            <a:pPr>
              <a:defRPr/>
            </a:pPr>
            <a:endParaRPr lang="en-GB"/>
          </a:p>
        </p:txBody>
      </p:sp>
      <p:sp>
        <p:nvSpPr>
          <p:cNvPr id="4" name="Slide Number Placeholder 17"/>
          <p:cNvSpPr>
            <a:spLocks noGrp="1"/>
          </p:cNvSpPr>
          <p:nvPr>
            <p:ph type="sldNum" sz="quarter" idx="12"/>
          </p:nvPr>
        </p:nvSpPr>
        <p:spPr/>
        <p:txBody>
          <a:bodyPr/>
          <a:lstStyle>
            <a:lvl1pPr>
              <a:defRPr i="1">
                <a:cs typeface="Arial" charset="0"/>
              </a:defRPr>
            </a:lvl1pPr>
          </a:lstStyle>
          <a:p>
            <a:pPr>
              <a:defRPr/>
            </a:pPr>
            <a:fld id="{20AC4555-A32F-4552-B7E3-4C5D16214E0F}" type="slidenum">
              <a:rPr lang="en-GB"/>
              <a:pPr>
                <a:defRPr/>
              </a:pPr>
              <a:t>‹#›</a:t>
            </a:fld>
            <a:endParaRPr lang="en-GB"/>
          </a:p>
        </p:txBody>
      </p:sp>
    </p:spTree>
    <p:extLst>
      <p:ext uri="{BB962C8B-B14F-4D97-AF65-F5344CB8AC3E}">
        <p14:creationId xmlns:p14="http://schemas.microsoft.com/office/powerpoint/2010/main" val="43627638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anchor="t">
            <a:noAutofit/>
            <a:sp3d prstMaterial="softEdge">
              <a:bevelT w="0" h="0"/>
            </a:sp3d>
          </a:bodyPr>
          <a:lstStyle>
            <a:lvl1pPr algn="r">
              <a:buNone/>
              <a:defRPr sz="2500" b="0">
                <a:solidFill>
                  <a:schemeClr val="accent1"/>
                </a:solidFill>
                <a:effectLst/>
              </a:defRPr>
            </a:lvl1pPr>
            <a:extLst/>
          </a:lstStyle>
          <a:p>
            <a:r>
              <a:rPr lang="en-US"/>
              <a:t>Click to edit Master title style</a:t>
            </a:r>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a:r>
              <a:rPr lang="en-US"/>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lvl1pPr>
              <a:defRPr i="1">
                <a:cs typeface="Arial" charset="0"/>
              </a:defRPr>
            </a:lvl1pPr>
            <a:extLst/>
          </a:lstStyle>
          <a:p>
            <a:pPr>
              <a:defRPr/>
            </a:pPr>
            <a:fld id="{B720BE8E-620F-462A-B624-376C4CE02F02}" type="datetimeFigureOut">
              <a:rPr lang="en-US"/>
              <a:pPr>
                <a:defRPr/>
              </a:pPr>
              <a:t>6/25/26</a:t>
            </a:fld>
            <a:endParaRPr lang="en-GB"/>
          </a:p>
        </p:txBody>
      </p:sp>
      <p:sp>
        <p:nvSpPr>
          <p:cNvPr id="6" name="Footer Placeholder 5"/>
          <p:cNvSpPr>
            <a:spLocks noGrp="1"/>
          </p:cNvSpPr>
          <p:nvPr>
            <p:ph type="ftr" sz="quarter" idx="11"/>
          </p:nvPr>
        </p:nvSpPr>
        <p:spPr/>
        <p:txBody>
          <a:bodyPr/>
          <a:lstStyle>
            <a:lvl1pPr>
              <a:defRPr i="1">
                <a:cs typeface="Arial" charset="0"/>
              </a:defRPr>
            </a:lvl1pPr>
            <a:extLst/>
          </a:lstStyle>
          <a:p>
            <a:pPr>
              <a:defRPr/>
            </a:pPr>
            <a:endParaRPr lang="en-GB"/>
          </a:p>
        </p:txBody>
      </p:sp>
      <p:sp>
        <p:nvSpPr>
          <p:cNvPr id="7" name="Slide Number Placeholder 6"/>
          <p:cNvSpPr>
            <a:spLocks noGrp="1"/>
          </p:cNvSpPr>
          <p:nvPr>
            <p:ph type="sldNum" sz="quarter" idx="12"/>
          </p:nvPr>
        </p:nvSpPr>
        <p:spPr/>
        <p:txBody>
          <a:bodyPr/>
          <a:lstStyle>
            <a:lvl1pPr>
              <a:defRPr i="1">
                <a:cs typeface="Arial" charset="0"/>
              </a:defRPr>
            </a:lvl1pPr>
            <a:extLst/>
          </a:lstStyle>
          <a:p>
            <a:pPr>
              <a:defRPr/>
            </a:pPr>
            <a:fld id="{216F573D-7CD8-4945-ACA4-18D4937E3D6E}" type="slidenum">
              <a:rPr lang="en-GB"/>
              <a:pPr>
                <a:defRPr/>
              </a:pPr>
              <a:t>‹#›</a:t>
            </a:fld>
            <a:endParaRPr lang="en-GB"/>
          </a:p>
        </p:txBody>
      </p:sp>
    </p:spTree>
    <p:extLst>
      <p:ext uri="{BB962C8B-B14F-4D97-AF65-F5344CB8AC3E}">
        <p14:creationId xmlns:p14="http://schemas.microsoft.com/office/powerpoint/2010/main" val="1790001104"/>
      </p:ext>
    </p:extLst>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5" name="Freeform 4"/>
          <p:cNvSpPr>
            <a:spLocks/>
          </p:cNvSpPr>
          <p:nvPr/>
        </p:nvSpPr>
        <p:spPr bwMode="auto">
          <a:xfrm>
            <a:off x="500063" y="5945188"/>
            <a:ext cx="4940300" cy="9207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p>
            <a:pPr fontAlgn="base">
              <a:spcBef>
                <a:spcPct val="0"/>
              </a:spcBef>
              <a:spcAft>
                <a:spcPct val="0"/>
              </a:spcAft>
              <a:defRPr/>
            </a:pPr>
            <a:endParaRPr lang="en-US" sz="2200">
              <a:solidFill>
                <a:srgbClr val="000000"/>
              </a:solidFill>
              <a:latin typeface="Verdana" panose="020B0604030504040204" pitchFamily="34" charset="0"/>
              <a:cs typeface="Times New Roman" pitchFamily="18" charset="0"/>
            </a:endParaRPr>
          </a:p>
        </p:txBody>
      </p:sp>
      <p:sp>
        <p:nvSpPr>
          <p:cNvPr id="6" name="Freeform 5"/>
          <p:cNvSpPr>
            <a:spLocks/>
          </p:cNvSpPr>
          <p:nvPr/>
        </p:nvSpPr>
        <p:spPr bwMode="auto">
          <a:xfrm>
            <a:off x="485775" y="5938838"/>
            <a:ext cx="3690938"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a:lstStyle/>
          <a:p>
            <a:pPr fontAlgn="base">
              <a:spcBef>
                <a:spcPct val="0"/>
              </a:spcBef>
              <a:spcAft>
                <a:spcPct val="0"/>
              </a:spcAft>
              <a:defRPr/>
            </a:pPr>
            <a:endParaRPr lang="en-US" sz="2200">
              <a:solidFill>
                <a:srgbClr val="000000"/>
              </a:solidFill>
              <a:latin typeface="Verdana" panose="020B0604030504040204" pitchFamily="34" charset="0"/>
              <a:cs typeface="Times New Roman" pitchFamily="18" charset="0"/>
            </a:endParaRPr>
          </a:p>
        </p:txBody>
      </p:sp>
      <p:sp>
        <p:nvSpPr>
          <p:cNvPr id="7" name="Right Triangle 6"/>
          <p:cNvSpPr>
            <a:spLocks/>
          </p:cNvSpPr>
          <p:nvPr/>
        </p:nvSpPr>
        <p:spPr bwMode="auto">
          <a:xfrm>
            <a:off x="-6042" y="5791253"/>
            <a:ext cx="3402314" cy="1080868"/>
          </a:xfrm>
          <a:prstGeom prst="rtTriangle">
            <a:avLst/>
          </a:prstGeom>
          <a:blipFill>
            <a:blip r:embed="rId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p>
            <a:pPr algn="ctr" fontAlgn="base">
              <a:spcBef>
                <a:spcPct val="0"/>
              </a:spcBef>
              <a:spcAft>
                <a:spcPct val="0"/>
              </a:spcAft>
              <a:defRPr/>
            </a:pPr>
            <a:endParaRPr lang="en-US" sz="2200">
              <a:solidFill>
                <a:prstClr val="white"/>
              </a:solidFill>
            </a:endParaRPr>
          </a:p>
        </p:txBody>
      </p:sp>
      <p:cxnSp>
        <p:nvCxnSpPr>
          <p:cNvPr id="8" name="Straight Connector 7"/>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Chevron 8"/>
          <p:cNvSpPr/>
          <p:nvPr/>
        </p:nvSpPr>
        <p:spPr>
          <a:xfrm>
            <a:off x="8664575" y="4987925"/>
            <a:ext cx="182563"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fontAlgn="base">
              <a:spcBef>
                <a:spcPct val="0"/>
              </a:spcBef>
              <a:spcAft>
                <a:spcPct val="0"/>
              </a:spcAft>
              <a:defRPr/>
            </a:pPr>
            <a:endParaRPr lang="en-US" sz="2200">
              <a:solidFill>
                <a:prstClr val="white"/>
              </a:solidFill>
            </a:endParaRPr>
          </a:p>
        </p:txBody>
      </p:sp>
      <p:sp>
        <p:nvSpPr>
          <p:cNvPr id="10" name="Chevron 9"/>
          <p:cNvSpPr/>
          <p:nvPr/>
        </p:nvSpPr>
        <p:spPr>
          <a:xfrm>
            <a:off x="8477250" y="4987925"/>
            <a:ext cx="182563"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fontAlgn="base">
              <a:spcBef>
                <a:spcPct val="0"/>
              </a:spcBef>
              <a:spcAft>
                <a:spcPct val="0"/>
              </a:spcAft>
              <a:defRPr/>
            </a:pPr>
            <a:endParaRPr lang="en-US" sz="2200">
              <a:solidFill>
                <a:prstClr val="white"/>
              </a:solidFill>
            </a:endParaRPr>
          </a:p>
        </p:txBody>
      </p:sp>
      <p:sp>
        <p:nvSpPr>
          <p:cNvPr id="4" name="Text Placeholder 3"/>
          <p:cNvSpPr>
            <a:spLocks noGrp="1"/>
          </p:cNvSpPr>
          <p:nvPr>
            <p:ph type="body" sz="half" idx="2"/>
          </p:nvPr>
        </p:nvSpPr>
        <p:spPr>
          <a:xfrm>
            <a:off x="1141232" y="5443402"/>
            <a:ext cx="7162800" cy="648232"/>
          </a:xfrm>
          <a:noFill/>
        </p:spPr>
        <p:txBody>
          <a:bodyPr tIns="0"/>
          <a:lstStyle>
            <a:lvl1pPr marL="0" marR="18288" indent="0" algn="r">
              <a:buNone/>
              <a:defRPr sz="1400"/>
            </a:lvl1pPr>
            <a:lvl2pPr>
              <a:defRPr sz="1200"/>
            </a:lvl2pPr>
            <a:lvl3pPr>
              <a:defRPr sz="1000"/>
            </a:lvl3pPr>
            <a:lvl4pPr>
              <a:defRPr sz="900"/>
            </a:lvl4pPr>
            <a:lvl5pPr>
              <a:defRPr sz="900"/>
            </a:lvl5pPr>
            <a:extLst/>
          </a:lstStyle>
          <a:p>
            <a:pPr lvl="0"/>
            <a:r>
              <a:rPr lang="en-US"/>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normAutofit/>
          </a:bodyPr>
          <a:lstStyle>
            <a:lvl1pPr marL="0" indent="0">
              <a:buNone/>
              <a:defRPr sz="3200"/>
            </a:lvl1pPr>
            <a:extLst/>
          </a:lstStyle>
          <a:p>
            <a:pPr lvl="0"/>
            <a:r>
              <a:rPr lang="en-US" noProof="0"/>
              <a:t>Click icon to add picture</a:t>
            </a:r>
            <a:endParaRPr lang="en-US" noProof="0" dirty="0"/>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lang="en-US"/>
              <a:t>Click to edit Master title style</a:t>
            </a:r>
          </a:p>
        </p:txBody>
      </p:sp>
      <p:sp>
        <p:nvSpPr>
          <p:cNvPr id="11" name="Date Placeholder 4"/>
          <p:cNvSpPr>
            <a:spLocks noGrp="1"/>
          </p:cNvSpPr>
          <p:nvPr>
            <p:ph type="dt" sz="half" idx="10"/>
          </p:nvPr>
        </p:nvSpPr>
        <p:spPr/>
        <p:txBody>
          <a:bodyPr/>
          <a:lstStyle>
            <a:lvl1pPr>
              <a:defRPr i="1">
                <a:solidFill>
                  <a:prstClr val="white"/>
                </a:solidFill>
                <a:cs typeface="Arial" charset="0"/>
              </a:defRPr>
            </a:lvl1pPr>
            <a:extLst/>
          </a:lstStyle>
          <a:p>
            <a:pPr>
              <a:defRPr/>
            </a:pPr>
            <a:fld id="{A982969A-084C-43AF-8082-10C5C3F5C662}" type="datetimeFigureOut">
              <a:rPr lang="en-US"/>
              <a:pPr>
                <a:defRPr/>
              </a:pPr>
              <a:t>6/25/26</a:t>
            </a:fld>
            <a:endParaRPr lang="en-GB"/>
          </a:p>
        </p:txBody>
      </p:sp>
      <p:sp>
        <p:nvSpPr>
          <p:cNvPr id="12" name="Footer Placeholder 5"/>
          <p:cNvSpPr>
            <a:spLocks noGrp="1"/>
          </p:cNvSpPr>
          <p:nvPr>
            <p:ph type="ftr" sz="quarter" idx="11"/>
          </p:nvPr>
        </p:nvSpPr>
        <p:spPr/>
        <p:txBody>
          <a:bodyPr/>
          <a:lstStyle>
            <a:lvl1pPr>
              <a:defRPr i="1">
                <a:solidFill>
                  <a:prstClr val="white"/>
                </a:solidFill>
                <a:cs typeface="Arial" charset="0"/>
              </a:defRPr>
            </a:lvl1pPr>
            <a:extLst/>
          </a:lstStyle>
          <a:p>
            <a:pPr>
              <a:defRPr/>
            </a:pPr>
            <a:endParaRPr lang="en-GB"/>
          </a:p>
        </p:txBody>
      </p:sp>
      <p:sp>
        <p:nvSpPr>
          <p:cNvPr id="13" name="Slide Number Placeholder 6"/>
          <p:cNvSpPr>
            <a:spLocks noGrp="1"/>
          </p:cNvSpPr>
          <p:nvPr>
            <p:ph type="sldNum" sz="quarter" idx="12"/>
          </p:nvPr>
        </p:nvSpPr>
        <p:spPr/>
        <p:txBody>
          <a:bodyPr/>
          <a:lstStyle>
            <a:lvl1pPr>
              <a:defRPr i="1">
                <a:solidFill>
                  <a:prstClr val="white"/>
                </a:solidFill>
                <a:cs typeface="Arial" charset="0"/>
              </a:defRPr>
            </a:lvl1pPr>
            <a:extLst/>
          </a:lstStyle>
          <a:p>
            <a:pPr>
              <a:defRPr/>
            </a:pPr>
            <a:fld id="{3FE6F9CD-CFCC-48EA-AE42-33571D411DBA}" type="slidenum">
              <a:rPr lang="en-GB"/>
              <a:pPr>
                <a:defRPr/>
              </a:pPr>
              <a:t>‹#›</a:t>
            </a:fld>
            <a:endParaRPr lang="en-GB"/>
          </a:p>
        </p:txBody>
      </p:sp>
    </p:spTree>
    <p:extLst>
      <p:ext uri="{BB962C8B-B14F-4D97-AF65-F5344CB8AC3E}">
        <p14:creationId xmlns:p14="http://schemas.microsoft.com/office/powerpoint/2010/main" val="2134568001"/>
      </p:ext>
    </p:extLst>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500063" y="5945188"/>
            <a:ext cx="4940300" cy="9207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p>
            <a:pPr fontAlgn="base">
              <a:spcBef>
                <a:spcPct val="0"/>
              </a:spcBef>
              <a:spcAft>
                <a:spcPct val="0"/>
              </a:spcAft>
              <a:defRPr/>
            </a:pPr>
            <a:endParaRPr lang="en-US" sz="2200">
              <a:solidFill>
                <a:srgbClr val="000000"/>
              </a:solidFill>
              <a:latin typeface="Verdana" panose="020B0604030504040204" pitchFamily="34" charset="0"/>
              <a:cs typeface="Times New Roman" pitchFamily="18" charset="0"/>
            </a:endParaRPr>
          </a:p>
        </p:txBody>
      </p:sp>
      <p:sp>
        <p:nvSpPr>
          <p:cNvPr id="12" name="Freeform 11"/>
          <p:cNvSpPr>
            <a:spLocks/>
          </p:cNvSpPr>
          <p:nvPr/>
        </p:nvSpPr>
        <p:spPr bwMode="auto">
          <a:xfrm>
            <a:off x="485775" y="5938838"/>
            <a:ext cx="3690938"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a:lstStyle/>
          <a:p>
            <a:pPr fontAlgn="base">
              <a:spcBef>
                <a:spcPct val="0"/>
              </a:spcBef>
              <a:spcAft>
                <a:spcPct val="0"/>
              </a:spcAft>
              <a:defRPr/>
            </a:pPr>
            <a:endParaRPr lang="en-US" sz="2200">
              <a:solidFill>
                <a:srgbClr val="000000"/>
              </a:solidFill>
              <a:latin typeface="Verdana" panose="020B0604030504040204" pitchFamily="34" charset="0"/>
              <a:cs typeface="Times New Roman" pitchFamily="18" charset="0"/>
            </a:endParaRPr>
          </a:p>
        </p:txBody>
      </p:sp>
      <p:sp>
        <p:nvSpPr>
          <p:cNvPr id="14" name="Right Triangle 13"/>
          <p:cNvSpPr>
            <a:spLocks/>
          </p:cNvSpPr>
          <p:nvPr/>
        </p:nvSpPr>
        <p:spPr bwMode="auto">
          <a:xfrm>
            <a:off x="-6042" y="5791253"/>
            <a:ext cx="3402314" cy="1080868"/>
          </a:xfrm>
          <a:prstGeom prst="rtTriangle">
            <a:avLst/>
          </a:prstGeom>
          <a:blipFill>
            <a:blip r:embed="rId1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p>
            <a:pPr algn="ctr" fontAlgn="base">
              <a:spcBef>
                <a:spcPct val="0"/>
              </a:spcBef>
              <a:spcAft>
                <a:spcPct val="0"/>
              </a:spcAft>
              <a:defRPr/>
            </a:pPr>
            <a:endParaRPr lang="en-US" sz="2200">
              <a:solidFill>
                <a:prstClr val="white"/>
              </a:solidFill>
            </a:endParaRPr>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p>
            <a:r>
              <a:rPr lang="en-US"/>
              <a:t>Click to edit Master title style</a:t>
            </a:r>
          </a:p>
        </p:txBody>
      </p:sp>
      <p:sp>
        <p:nvSpPr>
          <p:cNvPr id="16393" name="Text Placeholder 29"/>
          <p:cNvSpPr>
            <a:spLocks noGrp="1"/>
          </p:cNvSpPr>
          <p:nvPr>
            <p:ph type="body" idx="1"/>
          </p:nvPr>
        </p:nvSpPr>
        <p:spPr bwMode="auto">
          <a:xfrm>
            <a:off x="457200" y="1481138"/>
            <a:ext cx="8229600" cy="4525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Date Placeholder 9"/>
          <p:cNvSpPr>
            <a:spLocks noGrp="1"/>
          </p:cNvSpPr>
          <p:nvPr>
            <p:ph type="dt" sz="half" idx="2"/>
          </p:nvPr>
        </p:nvSpPr>
        <p:spPr>
          <a:xfrm>
            <a:off x="6727825" y="6408738"/>
            <a:ext cx="1919288" cy="365125"/>
          </a:xfrm>
          <a:prstGeom prst="rect">
            <a:avLst/>
          </a:prstGeom>
        </p:spPr>
        <p:txBody>
          <a:bodyPr vert="horz" anchor="b"/>
          <a:lstStyle>
            <a:lvl1pPr algn="l" eaLnBrk="1" latinLnBrk="0" hangingPunct="1">
              <a:defRPr kumimoji="0" sz="1000" i="0">
                <a:solidFill>
                  <a:prstClr val="black"/>
                </a:solidFill>
                <a:cs typeface="Times New Roman" pitchFamily="18" charset="0"/>
              </a:defRPr>
            </a:lvl1pPr>
            <a:extLst/>
          </a:lstStyle>
          <a:p>
            <a:pPr fontAlgn="base">
              <a:spcBef>
                <a:spcPct val="0"/>
              </a:spcBef>
              <a:spcAft>
                <a:spcPct val="0"/>
              </a:spcAft>
              <a:defRPr/>
            </a:pPr>
            <a:fld id="{FD86C4CF-8DB4-4028-9D1B-65B86DBC6693}" type="datetimeFigureOut">
              <a:rPr lang="en-US">
                <a:latin typeface="Verdana" panose="020B0604030504040204" pitchFamily="34" charset="0"/>
              </a:rPr>
              <a:pPr fontAlgn="base">
                <a:spcBef>
                  <a:spcPct val="0"/>
                </a:spcBef>
                <a:spcAft>
                  <a:spcPct val="0"/>
                </a:spcAft>
                <a:defRPr/>
              </a:pPr>
              <a:t>6/25/26</a:t>
            </a:fld>
            <a:endParaRPr lang="en-GB">
              <a:latin typeface="Verdana" panose="020B0604030504040204" pitchFamily="34" charset="0"/>
            </a:endParaRPr>
          </a:p>
        </p:txBody>
      </p:sp>
      <p:sp>
        <p:nvSpPr>
          <p:cNvPr id="22" name="Footer Placeholder 21"/>
          <p:cNvSpPr>
            <a:spLocks noGrp="1"/>
          </p:cNvSpPr>
          <p:nvPr>
            <p:ph type="ftr" sz="quarter" idx="3"/>
          </p:nvPr>
        </p:nvSpPr>
        <p:spPr>
          <a:xfrm>
            <a:off x="4379913" y="6408738"/>
            <a:ext cx="2351087" cy="365125"/>
          </a:xfrm>
          <a:prstGeom prst="rect">
            <a:avLst/>
          </a:prstGeom>
        </p:spPr>
        <p:txBody>
          <a:bodyPr vert="horz" anchor="b"/>
          <a:lstStyle>
            <a:lvl1pPr algn="r" eaLnBrk="1" latinLnBrk="0" hangingPunct="1">
              <a:defRPr kumimoji="0" sz="1000" i="0">
                <a:solidFill>
                  <a:prstClr val="black"/>
                </a:solidFill>
                <a:cs typeface="Times New Roman" pitchFamily="18" charset="0"/>
              </a:defRPr>
            </a:lvl1pPr>
            <a:extLst/>
          </a:lstStyle>
          <a:p>
            <a:pPr fontAlgn="base">
              <a:spcBef>
                <a:spcPct val="0"/>
              </a:spcBef>
              <a:spcAft>
                <a:spcPct val="0"/>
              </a:spcAft>
              <a:defRPr/>
            </a:pPr>
            <a:endParaRPr lang="en-GB">
              <a:latin typeface="Verdana" panose="020B0604030504040204" pitchFamily="34" charset="0"/>
            </a:endParaRPr>
          </a:p>
        </p:txBody>
      </p:sp>
      <p:sp>
        <p:nvSpPr>
          <p:cNvPr id="18" name="Slide Number Placeholder 17"/>
          <p:cNvSpPr>
            <a:spLocks noGrp="1"/>
          </p:cNvSpPr>
          <p:nvPr>
            <p:ph type="sldNum" sz="quarter" idx="4"/>
          </p:nvPr>
        </p:nvSpPr>
        <p:spPr>
          <a:xfrm>
            <a:off x="8647113" y="6408738"/>
            <a:ext cx="366712" cy="365125"/>
          </a:xfrm>
          <a:prstGeom prst="rect">
            <a:avLst/>
          </a:prstGeom>
        </p:spPr>
        <p:txBody>
          <a:bodyPr vert="horz" anchor="b"/>
          <a:lstStyle>
            <a:lvl1pPr algn="r" eaLnBrk="1" latinLnBrk="0" hangingPunct="1">
              <a:defRPr kumimoji="0" sz="1000" b="0" i="0">
                <a:solidFill>
                  <a:prstClr val="black"/>
                </a:solidFill>
                <a:cs typeface="Times New Roman" pitchFamily="18" charset="0"/>
              </a:defRPr>
            </a:lvl1pPr>
            <a:extLst/>
          </a:lstStyle>
          <a:p>
            <a:pPr fontAlgn="base">
              <a:spcBef>
                <a:spcPct val="0"/>
              </a:spcBef>
              <a:spcAft>
                <a:spcPct val="0"/>
              </a:spcAft>
              <a:defRPr/>
            </a:pPr>
            <a:fld id="{BF57EACB-28FB-4BC6-BBF8-3A0A481B109D}" type="slidenum">
              <a:rPr lang="en-GB">
                <a:latin typeface="Verdana" panose="020B0604030504040204" pitchFamily="34" charset="0"/>
              </a:rPr>
              <a:pPr fontAlgn="base">
                <a:spcBef>
                  <a:spcPct val="0"/>
                </a:spcBef>
                <a:spcAft>
                  <a:spcPct val="0"/>
                </a:spcAft>
                <a:defRPr/>
              </a:pPr>
              <a:t>‹#›</a:t>
            </a:fld>
            <a:endParaRPr lang="en-GB">
              <a:latin typeface="Verdana" panose="020B0604030504040204" pitchFamily="34" charset="0"/>
            </a:endParaRPr>
          </a:p>
        </p:txBody>
      </p:sp>
    </p:spTree>
    <p:extLst>
      <p:ext uri="{BB962C8B-B14F-4D97-AF65-F5344CB8AC3E}">
        <p14:creationId xmlns:p14="http://schemas.microsoft.com/office/powerpoint/2010/main" val="1132255671"/>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0" fontAlgn="base" hangingPunct="0">
        <a:spcBef>
          <a:spcPct val="0"/>
        </a:spcBef>
        <a:spcAft>
          <a:spcPct val="0"/>
        </a:spcAft>
        <a:defRPr sz="4100" b="1" kern="1200">
          <a:solidFill>
            <a:schemeClr val="tx2"/>
          </a:solidFill>
          <a:effectLst>
            <a:outerShdw blurRad="31750" dist="25400" dir="5400000" algn="tl" rotWithShape="0">
              <a:srgbClr val="000000">
                <a:alpha val="25000"/>
              </a:srgbClr>
            </a:outerShdw>
          </a:effectLst>
          <a:latin typeface="+mj-lt"/>
          <a:ea typeface="+mj-ea"/>
          <a:cs typeface="+mj-cs"/>
        </a:defRPr>
      </a:lvl1pPr>
      <a:lvl2pPr algn="l" rtl="0" eaLnBrk="0" fontAlgn="base" hangingPunct="0">
        <a:spcBef>
          <a:spcPct val="0"/>
        </a:spcBef>
        <a:spcAft>
          <a:spcPct val="0"/>
        </a:spcAft>
        <a:defRPr sz="4100" b="1">
          <a:solidFill>
            <a:schemeClr val="tx2"/>
          </a:solidFill>
          <a:latin typeface="Lucida Sans Unicode" pitchFamily="34" charset="0"/>
        </a:defRPr>
      </a:lvl2pPr>
      <a:lvl3pPr algn="l" rtl="0" eaLnBrk="0" fontAlgn="base" hangingPunct="0">
        <a:spcBef>
          <a:spcPct val="0"/>
        </a:spcBef>
        <a:spcAft>
          <a:spcPct val="0"/>
        </a:spcAft>
        <a:defRPr sz="4100" b="1">
          <a:solidFill>
            <a:schemeClr val="tx2"/>
          </a:solidFill>
          <a:latin typeface="Lucida Sans Unicode" pitchFamily="34" charset="0"/>
        </a:defRPr>
      </a:lvl3pPr>
      <a:lvl4pPr algn="l" rtl="0" eaLnBrk="0" fontAlgn="base" hangingPunct="0">
        <a:spcBef>
          <a:spcPct val="0"/>
        </a:spcBef>
        <a:spcAft>
          <a:spcPct val="0"/>
        </a:spcAft>
        <a:defRPr sz="4100" b="1">
          <a:solidFill>
            <a:schemeClr val="tx2"/>
          </a:solidFill>
          <a:latin typeface="Lucida Sans Unicode" pitchFamily="34" charset="0"/>
        </a:defRPr>
      </a:lvl4pPr>
      <a:lvl5pPr algn="l" rtl="0" eaLnBrk="0" fontAlgn="base" hangingPunct="0">
        <a:spcBef>
          <a:spcPct val="0"/>
        </a:spcBef>
        <a:spcAft>
          <a:spcPct val="0"/>
        </a:spcAft>
        <a:defRPr sz="4100" b="1">
          <a:solidFill>
            <a:schemeClr val="tx2"/>
          </a:solidFill>
          <a:latin typeface="Lucida Sans Unicode" pitchFamily="34" charset="0"/>
        </a:defRPr>
      </a:lvl5pPr>
      <a:lvl6pPr marL="457200" algn="l" rtl="0" fontAlgn="base">
        <a:spcBef>
          <a:spcPct val="0"/>
        </a:spcBef>
        <a:spcAft>
          <a:spcPct val="0"/>
        </a:spcAft>
        <a:defRPr sz="4100" b="1">
          <a:solidFill>
            <a:schemeClr val="tx2"/>
          </a:solidFill>
          <a:latin typeface="Lucida Sans Unicode" pitchFamily="34" charset="0"/>
        </a:defRPr>
      </a:lvl6pPr>
      <a:lvl7pPr marL="914400" algn="l" rtl="0" fontAlgn="base">
        <a:spcBef>
          <a:spcPct val="0"/>
        </a:spcBef>
        <a:spcAft>
          <a:spcPct val="0"/>
        </a:spcAft>
        <a:defRPr sz="4100" b="1">
          <a:solidFill>
            <a:schemeClr val="tx2"/>
          </a:solidFill>
          <a:latin typeface="Lucida Sans Unicode" pitchFamily="34" charset="0"/>
        </a:defRPr>
      </a:lvl7pPr>
      <a:lvl8pPr marL="1371600" algn="l" rtl="0" fontAlgn="base">
        <a:spcBef>
          <a:spcPct val="0"/>
        </a:spcBef>
        <a:spcAft>
          <a:spcPct val="0"/>
        </a:spcAft>
        <a:defRPr sz="4100" b="1">
          <a:solidFill>
            <a:schemeClr val="tx2"/>
          </a:solidFill>
          <a:latin typeface="Lucida Sans Unicode" pitchFamily="34" charset="0"/>
        </a:defRPr>
      </a:lvl8pPr>
      <a:lvl9pPr marL="1828800" algn="l" rtl="0" fontAlgn="base">
        <a:spcBef>
          <a:spcPct val="0"/>
        </a:spcBef>
        <a:spcAft>
          <a:spcPct val="0"/>
        </a:spcAft>
        <a:defRPr sz="4100" b="1">
          <a:solidFill>
            <a:schemeClr val="tx2"/>
          </a:solidFill>
          <a:latin typeface="Lucida Sans Unicode" pitchFamily="34" charset="0"/>
        </a:defRPr>
      </a:lvl9pPr>
      <a:extLst/>
    </p:titleStyle>
    <p:bodyStyle>
      <a:lvl1pPr marL="365125" indent="-255588" algn="l" rtl="0" eaLnBrk="0" fontAlgn="base" hangingPunct="0">
        <a:spcBef>
          <a:spcPts val="400"/>
        </a:spcBef>
        <a:spcAft>
          <a:spcPct val="0"/>
        </a:spcAft>
        <a:buClr>
          <a:schemeClr val="accent1"/>
        </a:buClr>
        <a:buSzPct val="68000"/>
        <a:buFont typeface="Wingdings 3" pitchFamily="18" charset="2"/>
        <a:buChar char=""/>
        <a:defRPr sz="2700" kern="1200">
          <a:solidFill>
            <a:schemeClr val="tx1"/>
          </a:solidFill>
          <a:latin typeface="+mn-lt"/>
          <a:ea typeface="+mn-ea"/>
          <a:cs typeface="+mn-cs"/>
        </a:defRPr>
      </a:lvl1pPr>
      <a:lvl2pPr marL="620713" indent="-228600" algn="l" rtl="0" eaLnBrk="0" fontAlgn="base" hangingPunct="0">
        <a:spcBef>
          <a:spcPts val="325"/>
        </a:spcBef>
        <a:spcAft>
          <a:spcPct val="0"/>
        </a:spcAft>
        <a:buClr>
          <a:schemeClr val="accent1"/>
        </a:buClr>
        <a:buFont typeface="Verdana" pitchFamily="34" charset="0"/>
        <a:buChar char="◦"/>
        <a:defRPr sz="2300" kern="1200">
          <a:solidFill>
            <a:schemeClr val="tx1"/>
          </a:solidFill>
          <a:latin typeface="+mn-lt"/>
          <a:ea typeface="+mn-ea"/>
          <a:cs typeface="+mn-cs"/>
        </a:defRPr>
      </a:lvl2pPr>
      <a:lvl3pPr marL="858838" indent="-228600" algn="l" rtl="0" eaLnBrk="0" fontAlgn="base" hangingPunct="0">
        <a:spcBef>
          <a:spcPts val="350"/>
        </a:spcBef>
        <a:spcAft>
          <a:spcPct val="0"/>
        </a:spcAft>
        <a:buClr>
          <a:schemeClr val="accent2"/>
        </a:buClr>
        <a:buSzPct val="100000"/>
        <a:buFont typeface="Wingdings 2" pitchFamily="18" charset="2"/>
        <a:buChar char=""/>
        <a:defRPr sz="2100" kern="1200">
          <a:solidFill>
            <a:schemeClr val="tx1"/>
          </a:solidFill>
          <a:latin typeface="+mn-lt"/>
          <a:ea typeface="+mn-ea"/>
          <a:cs typeface="+mn-cs"/>
        </a:defRPr>
      </a:lvl3pPr>
      <a:lvl4pPr marL="1143000" indent="-228600" algn="l" rtl="0" eaLnBrk="0" fontAlgn="base" hangingPunct="0">
        <a:spcBef>
          <a:spcPts val="350"/>
        </a:spcBef>
        <a:spcAft>
          <a:spcPct val="0"/>
        </a:spcAft>
        <a:buClr>
          <a:schemeClr val="accent2"/>
        </a:buClr>
        <a:buFont typeface="Wingdings 2" pitchFamily="18" charset="2"/>
        <a:buChar char=""/>
        <a:defRPr sz="1900" kern="1200">
          <a:solidFill>
            <a:schemeClr val="tx1"/>
          </a:solidFill>
          <a:latin typeface="+mn-lt"/>
          <a:ea typeface="+mn-ea"/>
          <a:cs typeface="+mn-cs"/>
        </a:defRPr>
      </a:lvl4pPr>
      <a:lvl5pPr marL="1371600" indent="-228600" algn="l" rtl="0" eaLnBrk="0" fontAlgn="base" hangingPunct="0">
        <a:spcBef>
          <a:spcPts val="350"/>
        </a:spcBef>
        <a:spcAft>
          <a:spcPct val="0"/>
        </a:spcAft>
        <a:buClr>
          <a:schemeClr val="accent2"/>
        </a:buClr>
        <a:buFont typeface="Wingdings 2" pitchFamily="18" charset="2"/>
        <a:buChar char=""/>
        <a:defRPr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426211B-739E-2D41-A0B4-1BC7D599A10A}" type="datetimeFigureOut">
              <a:rPr lang="en-US" smtClean="0">
                <a:solidFill>
                  <a:prstClr val="black">
                    <a:tint val="75000"/>
                  </a:prstClr>
                </a:solidFill>
              </a:rPr>
              <a:pPr/>
              <a:t>6/25/26</a:t>
            </a:fld>
            <a:endParaRPr lang="en-US">
              <a:solidFill>
                <a:prstClr val="black">
                  <a:tint val="75000"/>
                </a:prstClr>
              </a:solidFill>
            </a:endParaRPr>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solidFill>
                <a:prstClr val="black">
                  <a:tint val="75000"/>
                </a:prstClr>
              </a:solidFill>
            </a:endParaRPr>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E3EAF12-A7C9-724C-AA2A-86F3A5934AFF}"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00020886"/>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GB"/>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9091180D-36A9-7A4E-BDEB-F651B4F8C707}" type="datetimeFigureOut">
              <a:rPr lang="en-US" smtClean="0"/>
              <a:t>6/25/26</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E32E2834-91FC-2649-994B-A382F5ABC262}" type="slidenum">
              <a:rPr lang="en-US" smtClean="0"/>
              <a:t>‹#›</a:t>
            </a:fld>
            <a:endParaRPr lang="en-US"/>
          </a:p>
        </p:txBody>
      </p:sp>
    </p:spTree>
    <p:extLst>
      <p:ext uri="{BB962C8B-B14F-4D97-AF65-F5344CB8AC3E}">
        <p14:creationId xmlns:p14="http://schemas.microsoft.com/office/powerpoint/2010/main" val="3367951874"/>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edgetraining.org.uk/dolsresources" TargetMode="External"/><Relationship Id="rId2" Type="http://schemas.openxmlformats.org/officeDocument/2006/relationships/hyperlink" Target="https://www.communitycare.co.uk/content/news/dols-checks-exposing-care-failings-missed-by-other-assessments" TargetMode="External"/><Relationship Id="rId1" Type="http://schemas.openxmlformats.org/officeDocument/2006/relationships/slideLayout" Target="../slideLayouts/slideLayout29.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4">
            <a:lumMod val="75000"/>
          </a:schemeClr>
        </a:solidFill>
        <a:effectLst/>
      </p:bgPr>
    </p:bg>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221D3DD2-9A55-0892-43D4-9C84C208349D}"/>
              </a:ext>
            </a:extLst>
          </p:cNvPr>
          <p:cNvSpPr txBox="1"/>
          <p:nvPr/>
        </p:nvSpPr>
        <p:spPr>
          <a:xfrm>
            <a:off x="396240" y="896783"/>
            <a:ext cx="8412480" cy="5676737"/>
          </a:xfrm>
          <a:prstGeom prst="rect">
            <a:avLst/>
          </a:prstGeom>
          <a:solidFill>
            <a:schemeClr val="bg1"/>
          </a:solidFill>
          <a:ln>
            <a:solidFill>
              <a:schemeClr val="accent1"/>
            </a:solidFill>
          </a:ln>
        </p:spPr>
        <p:txBody>
          <a:bodyPr wrap="square">
            <a:no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dirty="0">
                <a:ln>
                  <a:noFill/>
                </a:ln>
                <a:solidFill>
                  <a:prstClr val="black"/>
                </a:solidFill>
                <a:effectLst/>
                <a:uLnTx/>
                <a:uFillTx/>
                <a:latin typeface="Helvetica" pitchFamily="2" charset="0"/>
                <a:ea typeface="+mn-ea"/>
                <a:cs typeface="+mn-cs"/>
              </a:rPr>
              <a:t>September 2016</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GB" sz="800" b="0" i="0" u="none" strike="noStrike" kern="1200" cap="none" spc="0" normalizeH="0" baseline="0" noProof="0" dirty="0">
              <a:ln>
                <a:noFill/>
              </a:ln>
              <a:solidFill>
                <a:prstClr val="black"/>
              </a:solidFill>
              <a:effectLst/>
              <a:uLnTx/>
              <a:uFillTx/>
              <a:latin typeface="Helvetica" pitchFamily="2" charset="0"/>
              <a:ea typeface="+mn-ea"/>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GB" sz="2000" b="1" i="1" u="none" strike="noStrike" kern="1200" cap="none" spc="0" normalizeH="0" baseline="0" noProof="0" dirty="0">
                <a:ln>
                  <a:noFill/>
                </a:ln>
                <a:solidFill>
                  <a:prstClr val="black"/>
                </a:solidFill>
                <a:effectLst/>
                <a:uLnTx/>
                <a:uFillTx/>
                <a:latin typeface="Helvetica" pitchFamily="2" charset="0"/>
                <a:ea typeface="+mn-ea"/>
                <a:cs typeface="+mn-cs"/>
              </a:rPr>
              <a:t>‘DoLS checks ‘exposing care failings missed by other assessments’</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GB" sz="800" b="0" i="1" u="none" strike="noStrike" kern="1200" cap="none" spc="0" normalizeH="0" baseline="0" noProof="0" dirty="0">
              <a:ln>
                <a:noFill/>
              </a:ln>
              <a:solidFill>
                <a:prstClr val="black"/>
              </a:solidFill>
              <a:effectLst/>
              <a:uLnTx/>
              <a:uFillTx/>
              <a:latin typeface="Helvetica" pitchFamily="2" charset="0"/>
              <a:ea typeface="+mn-ea"/>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dirty="0">
                <a:ln>
                  <a:noFill/>
                </a:ln>
                <a:solidFill>
                  <a:prstClr val="black"/>
                </a:solidFill>
                <a:effectLst/>
                <a:uLnTx/>
                <a:uFillTx/>
                <a:latin typeface="Helvetica" pitchFamily="2" charset="0"/>
                <a:ea typeface="+mn-ea"/>
                <a:cs typeface="+mn-cs"/>
              </a:rPr>
              <a:t>The most detailed and comprehensive research on DoLS assessments saw </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GB" sz="1800" b="1" i="0" u="none" strike="noStrike" kern="1200" cap="none" spc="0" normalizeH="0" baseline="0" noProof="0" dirty="0">
                <a:ln>
                  <a:noFill/>
                </a:ln>
                <a:solidFill>
                  <a:prstClr val="black"/>
                </a:solidFill>
                <a:effectLst/>
                <a:uLnTx/>
                <a:uFillTx/>
                <a:latin typeface="Helvetica" pitchFamily="2" charset="0"/>
                <a:ea typeface="+mn-ea"/>
                <a:cs typeface="+mn-cs"/>
              </a:rPr>
              <a:t>92 BIAs provide evidence of 468 positive outcomes from their assessments</a:t>
            </a:r>
            <a:r>
              <a:rPr kumimoji="0" lang="en-GB" sz="1800" b="0" i="0" u="none" strike="noStrike" kern="1200" cap="none" spc="0" normalizeH="0" baseline="0" noProof="0" dirty="0">
                <a:ln>
                  <a:noFill/>
                </a:ln>
                <a:solidFill>
                  <a:prstClr val="black"/>
                </a:solidFill>
                <a:effectLst/>
                <a:uLnTx/>
                <a:uFillTx/>
                <a:latin typeface="Helvetica" pitchFamily="2" charset="0"/>
                <a:ea typeface="+mn-ea"/>
                <a:cs typeface="+mn-cs"/>
              </a:rPr>
              <a:t>. </a:t>
            </a:r>
            <a:r>
              <a:rPr kumimoji="0" lang="en-GB" sz="1800" b="1" i="0" u="none" strike="noStrike" kern="1200" cap="none" spc="0" normalizeH="0" baseline="0" noProof="0" dirty="0">
                <a:ln>
                  <a:noFill/>
                </a:ln>
                <a:solidFill>
                  <a:prstClr val="black"/>
                </a:solidFill>
                <a:effectLst/>
                <a:uLnTx/>
                <a:uFillTx/>
                <a:latin typeface="Helvetica" pitchFamily="2" charset="0"/>
                <a:ea typeface="+mn-ea"/>
                <a:cs typeface="+mn-cs"/>
              </a:rPr>
              <a:t> </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GB" sz="800" b="1" i="0" u="none" strike="noStrike" kern="1200" cap="none" spc="0" normalizeH="0" baseline="0" noProof="0" dirty="0">
              <a:ln>
                <a:noFill/>
              </a:ln>
              <a:solidFill>
                <a:prstClr val="black"/>
              </a:solidFill>
              <a:effectLst/>
              <a:uLnTx/>
              <a:uFillTx/>
              <a:latin typeface="Helvetica" pitchFamily="2" charset="0"/>
              <a:ea typeface="+mn-ea"/>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dirty="0">
                <a:ln>
                  <a:noFill/>
                </a:ln>
                <a:solidFill>
                  <a:prstClr val="black"/>
                </a:solidFill>
                <a:effectLst/>
                <a:uLnTx/>
                <a:uFillTx/>
                <a:latin typeface="Helvetica" pitchFamily="2" charset="0"/>
                <a:ea typeface="+mn-ea"/>
                <a:cs typeface="+mn-cs"/>
              </a:rPr>
              <a:t>Steven Richards: </a:t>
            </a:r>
            <a:r>
              <a:rPr kumimoji="0" lang="en-GB" sz="1800" b="0" i="1" u="none" strike="noStrike" kern="1200" cap="none" spc="0" normalizeH="0" baseline="0" noProof="0" dirty="0">
                <a:ln>
                  <a:noFill/>
                </a:ln>
                <a:solidFill>
                  <a:prstClr val="black"/>
                </a:solidFill>
                <a:effectLst/>
                <a:uLnTx/>
                <a:uFillTx/>
                <a:latin typeface="Helvetica" pitchFamily="2" charset="0"/>
                <a:ea typeface="+mn-ea"/>
                <a:cs typeface="+mn-cs"/>
              </a:rPr>
              <a:t>‘..said the findings revealed how BIAs had managed to identify and address poor care and “overly restrictive” practice.’</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GB" sz="800" b="0" i="1" u="none" strike="noStrike" kern="1200" cap="none" spc="0" normalizeH="0" baseline="0" noProof="0" dirty="0">
              <a:ln>
                <a:noFill/>
              </a:ln>
              <a:solidFill>
                <a:prstClr val="black"/>
              </a:solidFill>
              <a:effectLst/>
              <a:uLnTx/>
              <a:uFillTx/>
              <a:latin typeface="Helvetica" pitchFamily="2" charset="0"/>
              <a:ea typeface="+mn-ea"/>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GB" sz="1800" b="0" i="1" u="none" strike="noStrike" kern="1200" cap="none" spc="0" normalizeH="0" baseline="0" noProof="0" dirty="0">
                <a:ln>
                  <a:noFill/>
                </a:ln>
                <a:solidFill>
                  <a:prstClr val="black"/>
                </a:solidFill>
                <a:effectLst/>
                <a:uLnTx/>
                <a:uFillTx/>
                <a:latin typeface="Helvetica" pitchFamily="2" charset="0"/>
                <a:ea typeface="+mn-ea"/>
                <a:cs typeface="+mn-cs"/>
              </a:rPr>
              <a:t>‘As one respondent noted: ‘I feel extremely strongly that this safeguard has and continues to raise the standard of care for individuals who lack capacity.’</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GB" sz="800" b="0" i="1" u="none" strike="noStrike" kern="1200" cap="none" spc="0" normalizeH="0" baseline="0" noProof="0" dirty="0">
              <a:ln>
                <a:noFill/>
              </a:ln>
              <a:solidFill>
                <a:prstClr val="black"/>
              </a:solidFill>
              <a:effectLst/>
              <a:uLnTx/>
              <a:uFillTx/>
              <a:latin typeface="Helvetica" pitchFamily="2" charset="0"/>
              <a:ea typeface="+mn-ea"/>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GB" sz="1800" b="0" i="1" u="none" strike="noStrike" kern="1200" cap="none" spc="0" normalizeH="0" baseline="0" noProof="0" dirty="0">
                <a:ln>
                  <a:noFill/>
                </a:ln>
                <a:solidFill>
                  <a:prstClr val="black"/>
                </a:solidFill>
                <a:effectLst/>
                <a:uLnTx/>
                <a:uFillTx/>
                <a:latin typeface="Helvetica" pitchFamily="2" charset="0"/>
                <a:ea typeface="+mn-ea"/>
                <a:cs typeface="+mn-cs"/>
              </a:rPr>
              <a:t>"The 400+ examples given in the survey appear to be for many for people who had had care assessments and reviews of care already but these had failed to identify and address concerns that BIAs subsequently found during their assessment.</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GB" sz="800" b="0" i="1" u="none" strike="noStrike" kern="1200" cap="none" spc="0" normalizeH="0" baseline="0" noProof="0" dirty="0">
              <a:ln>
                <a:noFill/>
              </a:ln>
              <a:solidFill>
                <a:prstClr val="black"/>
              </a:solidFill>
              <a:effectLst/>
              <a:uLnTx/>
              <a:uFillTx/>
              <a:latin typeface="Helvetica" pitchFamily="2" charset="0"/>
              <a:ea typeface="+mn-ea"/>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dirty="0">
                <a:ln>
                  <a:noFill/>
                </a:ln>
                <a:solidFill>
                  <a:prstClr val="black"/>
                </a:solidFill>
                <a:effectLst/>
                <a:uLnTx/>
                <a:uFillTx/>
                <a:latin typeface="Helvetica" pitchFamily="2" charset="0"/>
                <a:ea typeface="+mn-ea"/>
                <a:cs typeface="+mn-cs"/>
              </a:rPr>
              <a:t>Article: </a:t>
            </a:r>
            <a:r>
              <a:rPr kumimoji="0" lang="en-GB" sz="1800" b="0" i="1" u="none" strike="noStrike" kern="1200" cap="none" spc="0" normalizeH="0" baseline="0" noProof="0" dirty="0">
                <a:ln>
                  <a:noFill/>
                </a:ln>
                <a:solidFill>
                  <a:prstClr val="black"/>
                </a:solidFill>
                <a:effectLst/>
                <a:uLnTx/>
                <a:uFillTx/>
                <a:latin typeface="Helvetica" pitchFamily="2" charset="0"/>
                <a:ea typeface="+mn-ea"/>
                <a:cs typeface="+mn-cs"/>
                <a:hlinkClick r:id="rId2"/>
              </a:rPr>
              <a:t>https://www.communitycare.co.uk/content/news/dols-checks-exposing-care-failings-missed-by-other-assessments</a:t>
            </a:r>
            <a:endParaRPr kumimoji="0" lang="en-GB" sz="1800" b="0" i="1" u="none" strike="noStrike" kern="1200" cap="none" spc="0" normalizeH="0" baseline="0" noProof="0" dirty="0">
              <a:ln>
                <a:noFill/>
              </a:ln>
              <a:solidFill>
                <a:prstClr val="black"/>
              </a:solidFill>
              <a:effectLst/>
              <a:uLnTx/>
              <a:uFillTx/>
              <a:latin typeface="Helvetica" pitchFamily="2" charset="0"/>
              <a:ea typeface="+mn-ea"/>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GB" sz="800" b="0" i="1" u="none" strike="noStrike" kern="1200" cap="none" spc="0" normalizeH="0" baseline="0" noProof="0" dirty="0">
              <a:ln>
                <a:noFill/>
              </a:ln>
              <a:solidFill>
                <a:prstClr val="black"/>
              </a:solidFill>
              <a:effectLst/>
              <a:uLnTx/>
              <a:uFillTx/>
              <a:latin typeface="Helvetica" pitchFamily="2" charset="0"/>
              <a:ea typeface="+mn-ea"/>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dirty="0">
                <a:ln>
                  <a:noFill/>
                </a:ln>
                <a:solidFill>
                  <a:prstClr val="black"/>
                </a:solidFill>
                <a:effectLst/>
                <a:uLnTx/>
                <a:uFillTx/>
                <a:latin typeface="Helvetica" pitchFamily="2" charset="0"/>
                <a:ea typeface="+mn-ea"/>
                <a:cs typeface="+mn-cs"/>
              </a:rPr>
              <a:t>Full report: </a:t>
            </a:r>
            <a:r>
              <a:rPr kumimoji="0" lang="en-GB" sz="1800" b="0" i="0" u="none" strike="noStrike" kern="1200" cap="none" spc="0" normalizeH="0" baseline="0" noProof="0" dirty="0">
                <a:ln>
                  <a:noFill/>
                </a:ln>
                <a:solidFill>
                  <a:prstClr val="black"/>
                </a:solidFill>
                <a:effectLst/>
                <a:uLnTx/>
                <a:uFillTx/>
                <a:latin typeface="Helvetica" pitchFamily="2" charset="0"/>
                <a:ea typeface="+mn-ea"/>
                <a:cs typeface="+mn-cs"/>
                <a:hlinkClick r:id="rId3"/>
              </a:rPr>
              <a:t>https://www.edgetraining.org.uk/dolsresources</a:t>
            </a:r>
            <a:endParaRPr kumimoji="0" lang="en-GB" sz="1800" b="0" i="0" u="none" strike="noStrike" kern="1200" cap="none" spc="0" normalizeH="0" baseline="0" noProof="0" dirty="0">
              <a:ln>
                <a:noFill/>
              </a:ln>
              <a:solidFill>
                <a:prstClr val="black"/>
              </a:solidFill>
              <a:effectLst/>
              <a:uLnTx/>
              <a:uFillTx/>
              <a:latin typeface="Helvetica" pitchFamily="2" charset="0"/>
              <a:ea typeface="+mn-ea"/>
              <a:cs typeface="+mn-cs"/>
            </a:endParaRPr>
          </a:p>
        </p:txBody>
      </p:sp>
      <p:pic>
        <p:nvPicPr>
          <p:cNvPr id="4" name="Picture 3">
            <a:extLst>
              <a:ext uri="{FF2B5EF4-FFF2-40B4-BE49-F238E27FC236}">
                <a16:creationId xmlns:a16="http://schemas.microsoft.com/office/drawing/2014/main" id="{0E2F0E05-AA5F-9290-8206-B73F96535424}"/>
              </a:ext>
            </a:extLst>
          </p:cNvPr>
          <p:cNvPicPr>
            <a:picLocks noChangeAspect="1"/>
          </p:cNvPicPr>
          <p:nvPr/>
        </p:nvPicPr>
        <p:blipFill>
          <a:blip r:embed="rId4"/>
          <a:stretch>
            <a:fillRect/>
          </a:stretch>
        </p:blipFill>
        <p:spPr>
          <a:xfrm>
            <a:off x="2680889" y="75630"/>
            <a:ext cx="3782222" cy="1204529"/>
          </a:xfrm>
          <a:prstGeom prst="rect">
            <a:avLst/>
          </a:prstGeom>
        </p:spPr>
      </p:pic>
    </p:spTree>
    <p:extLst>
      <p:ext uri="{BB962C8B-B14F-4D97-AF65-F5344CB8AC3E}">
        <p14:creationId xmlns:p14="http://schemas.microsoft.com/office/powerpoint/2010/main" val="3901828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animEffect transition="in" filter="dissolve">
                                      <p:cBhvr>
                                        <p:cTn id="7" dur="1000"/>
                                        <p:tgtEl>
                                          <p:spTgt spid="3">
                                            <p:txEl>
                                              <p:pRg st="4" end="4"/>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nodeType="clickEffect">
                                  <p:stCondLst>
                                    <p:cond delay="0"/>
                                  </p:stCondLst>
                                  <p:childTnLst>
                                    <p:set>
                                      <p:cBhvr>
                                        <p:cTn id="11" dur="1" fill="hold">
                                          <p:stCondLst>
                                            <p:cond delay="0"/>
                                          </p:stCondLst>
                                        </p:cTn>
                                        <p:tgtEl>
                                          <p:spTgt spid="3">
                                            <p:txEl>
                                              <p:pRg st="5" end="5"/>
                                            </p:txEl>
                                          </p:spTgt>
                                        </p:tgtEl>
                                        <p:attrNameLst>
                                          <p:attrName>style.visibility</p:attrName>
                                        </p:attrNameLst>
                                      </p:cBhvr>
                                      <p:to>
                                        <p:strVal val="visible"/>
                                      </p:to>
                                    </p:set>
                                    <p:animEffect transition="in" filter="dissolve">
                                      <p:cBhvr>
                                        <p:cTn id="12" dur="1000"/>
                                        <p:tgtEl>
                                          <p:spTgt spid="3">
                                            <p:txEl>
                                              <p:pRg st="5" end="5"/>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nodeType="clickEffect">
                                  <p:stCondLst>
                                    <p:cond delay="0"/>
                                  </p:stCondLst>
                                  <p:childTnLst>
                                    <p:set>
                                      <p:cBhvr>
                                        <p:cTn id="16" dur="1" fill="hold">
                                          <p:stCondLst>
                                            <p:cond delay="0"/>
                                          </p:stCondLst>
                                        </p:cTn>
                                        <p:tgtEl>
                                          <p:spTgt spid="3">
                                            <p:txEl>
                                              <p:pRg st="7" end="7"/>
                                            </p:txEl>
                                          </p:spTgt>
                                        </p:tgtEl>
                                        <p:attrNameLst>
                                          <p:attrName>style.visibility</p:attrName>
                                        </p:attrNameLst>
                                      </p:cBhvr>
                                      <p:to>
                                        <p:strVal val="visible"/>
                                      </p:to>
                                    </p:set>
                                    <p:animEffect transition="in" filter="dissolve">
                                      <p:cBhvr>
                                        <p:cTn id="17" dur="1000"/>
                                        <p:tgtEl>
                                          <p:spTgt spid="3">
                                            <p:txEl>
                                              <p:pRg st="7" end="7"/>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nodeType="clickEffect">
                                  <p:stCondLst>
                                    <p:cond delay="0"/>
                                  </p:stCondLst>
                                  <p:childTnLst>
                                    <p:set>
                                      <p:cBhvr>
                                        <p:cTn id="21" dur="1" fill="hold">
                                          <p:stCondLst>
                                            <p:cond delay="0"/>
                                          </p:stCondLst>
                                        </p:cTn>
                                        <p:tgtEl>
                                          <p:spTgt spid="3">
                                            <p:txEl>
                                              <p:pRg st="9" end="9"/>
                                            </p:txEl>
                                          </p:spTgt>
                                        </p:tgtEl>
                                        <p:attrNameLst>
                                          <p:attrName>style.visibility</p:attrName>
                                        </p:attrNameLst>
                                      </p:cBhvr>
                                      <p:to>
                                        <p:strVal val="visible"/>
                                      </p:to>
                                    </p:set>
                                    <p:animEffect transition="in" filter="dissolve">
                                      <p:cBhvr>
                                        <p:cTn id="22" dur="1000"/>
                                        <p:tgtEl>
                                          <p:spTgt spid="3">
                                            <p:txEl>
                                              <p:pRg st="9" end="9"/>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9" presetClass="entr" presetSubtype="0" fill="hold" nodeType="clickEffect">
                                  <p:stCondLst>
                                    <p:cond delay="0"/>
                                  </p:stCondLst>
                                  <p:childTnLst>
                                    <p:set>
                                      <p:cBhvr>
                                        <p:cTn id="26" dur="1" fill="hold">
                                          <p:stCondLst>
                                            <p:cond delay="0"/>
                                          </p:stCondLst>
                                        </p:cTn>
                                        <p:tgtEl>
                                          <p:spTgt spid="3">
                                            <p:txEl>
                                              <p:pRg st="11" end="11"/>
                                            </p:txEl>
                                          </p:spTgt>
                                        </p:tgtEl>
                                        <p:attrNameLst>
                                          <p:attrName>style.visibility</p:attrName>
                                        </p:attrNameLst>
                                      </p:cBhvr>
                                      <p:to>
                                        <p:strVal val="visible"/>
                                      </p:to>
                                    </p:set>
                                    <p:animEffect transition="in" filter="dissolve">
                                      <p:cBhvr>
                                        <p:cTn id="27" dur="1000"/>
                                        <p:tgtEl>
                                          <p:spTgt spid="3">
                                            <p:txEl>
                                              <p:pRg st="11" end="11"/>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9" presetClass="entr" presetSubtype="0" fill="hold" nodeType="clickEffect">
                                  <p:stCondLst>
                                    <p:cond delay="0"/>
                                  </p:stCondLst>
                                  <p:childTnLst>
                                    <p:set>
                                      <p:cBhvr>
                                        <p:cTn id="31" dur="1" fill="hold">
                                          <p:stCondLst>
                                            <p:cond delay="0"/>
                                          </p:stCondLst>
                                        </p:cTn>
                                        <p:tgtEl>
                                          <p:spTgt spid="3">
                                            <p:txEl>
                                              <p:pRg st="13" end="13"/>
                                            </p:txEl>
                                          </p:spTgt>
                                        </p:tgtEl>
                                        <p:attrNameLst>
                                          <p:attrName>style.visibility</p:attrName>
                                        </p:attrNameLst>
                                      </p:cBhvr>
                                      <p:to>
                                        <p:strVal val="visible"/>
                                      </p:to>
                                    </p:set>
                                    <p:animEffect transition="in" filter="dissolve">
                                      <p:cBhvr>
                                        <p:cTn id="32" dur="1000"/>
                                        <p:tgtEl>
                                          <p:spTgt spid="3">
                                            <p:txEl>
                                              <p:pRg st="13" end="13"/>
                                            </p:txEl>
                                          </p:spTgt>
                                        </p:tgtEl>
                                      </p:cBhvr>
                                    </p:animEffect>
                                  </p:childTnLst>
                                </p:cTn>
                              </p:par>
                              <p:par>
                                <p:cTn id="33" presetID="9" presetClass="entr" presetSubtype="0" fill="hold" nodeType="withEffect">
                                  <p:stCondLst>
                                    <p:cond delay="0"/>
                                  </p:stCondLst>
                                  <p:childTnLst>
                                    <p:set>
                                      <p:cBhvr>
                                        <p:cTn id="34" dur="1" fill="hold">
                                          <p:stCondLst>
                                            <p:cond delay="0"/>
                                          </p:stCondLst>
                                        </p:cTn>
                                        <p:tgtEl>
                                          <p:spTgt spid="3">
                                            <p:txEl>
                                              <p:pRg st="15" end="15"/>
                                            </p:txEl>
                                          </p:spTgt>
                                        </p:tgtEl>
                                        <p:attrNameLst>
                                          <p:attrName>style.visibility</p:attrName>
                                        </p:attrNameLst>
                                      </p:cBhvr>
                                      <p:to>
                                        <p:strVal val="visible"/>
                                      </p:to>
                                    </p:set>
                                    <p:animEffect transition="in" filter="dissolve">
                                      <p:cBhvr>
                                        <p:cTn id="35" dur="1000"/>
                                        <p:tgtEl>
                                          <p:spTgt spid="3">
                                            <p:txEl>
                                              <p:pRg st="15" end="1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nvPr>
        </p:nvGraphicFramePr>
        <p:xfrm>
          <a:off x="143999" y="535213"/>
          <a:ext cx="9684000" cy="6337114"/>
        </p:xfrm>
        <a:graphic>
          <a:graphicData uri="http://schemas.openxmlformats.org/drawingml/2006/chart">
            <c:chart xmlns:c="http://schemas.openxmlformats.org/drawingml/2006/chart" xmlns:r="http://schemas.openxmlformats.org/officeDocument/2006/relationships" r:id="rId2"/>
          </a:graphicData>
        </a:graphic>
      </p:graphicFrame>
      <p:sp>
        <p:nvSpPr>
          <p:cNvPr id="2" name="TextBox 1"/>
          <p:cNvSpPr txBox="1"/>
          <p:nvPr/>
        </p:nvSpPr>
        <p:spPr>
          <a:xfrm>
            <a:off x="0" y="104326"/>
            <a:ext cx="9000001" cy="430887"/>
          </a:xfrm>
          <a:prstGeom prst="rect">
            <a:avLst/>
          </a:prstGeom>
          <a:noFill/>
        </p:spPr>
        <p:txBody>
          <a:bodyPr wrap="square" rtlCol="0">
            <a:spAutoFit/>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2200" b="1" i="0" u="none" strike="noStrike" kern="1200" cap="none" spc="0" normalizeH="0" baseline="0" noProof="0" dirty="0">
                <a:ln>
                  <a:noFill/>
                </a:ln>
                <a:solidFill>
                  <a:prstClr val="black"/>
                </a:solidFill>
                <a:effectLst/>
                <a:uLnTx/>
                <a:uFillTx/>
                <a:latin typeface="Verdana" panose="020B0604030504040204" pitchFamily="34" charset="0"/>
                <a:ea typeface="+mn-ea"/>
                <a:cs typeface="+mn-cs"/>
              </a:rPr>
              <a:t>Outcomes of BIA assessments</a:t>
            </a:r>
          </a:p>
        </p:txBody>
      </p:sp>
    </p:spTree>
    <p:extLst>
      <p:ext uri="{BB962C8B-B14F-4D97-AF65-F5344CB8AC3E}">
        <p14:creationId xmlns:p14="http://schemas.microsoft.com/office/powerpoint/2010/main" val="357036551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25120" y="899448"/>
            <a:ext cx="8493760" cy="5688632"/>
          </a:xfrm>
          <a:solidFill>
            <a:schemeClr val="bg1"/>
          </a:solidFill>
        </p:spPr>
        <p:txBody>
          <a:bodyPr/>
          <a:lstStyle/>
          <a:p>
            <a:pPr marL="109537" indent="0">
              <a:spcBef>
                <a:spcPts val="0"/>
              </a:spcBef>
              <a:buNone/>
            </a:pPr>
            <a:r>
              <a:rPr lang="en-GB" sz="1800" dirty="0">
                <a:latin typeface="Helvetica" pitchFamily="2" charset="0"/>
              </a:rPr>
              <a:t>The results provide the most detailed evidence of the impact of BIA assessments since they began in 2009. </a:t>
            </a:r>
          </a:p>
          <a:p>
            <a:pPr marL="109537" indent="0">
              <a:spcBef>
                <a:spcPts val="0"/>
              </a:spcBef>
              <a:buNone/>
            </a:pPr>
            <a:endParaRPr lang="en-GB" sz="800" dirty="0">
              <a:latin typeface="Helvetica" pitchFamily="2" charset="0"/>
            </a:endParaRPr>
          </a:p>
          <a:p>
            <a:pPr marL="109537" indent="0">
              <a:spcBef>
                <a:spcPts val="0"/>
              </a:spcBef>
              <a:buNone/>
            </a:pPr>
            <a:r>
              <a:rPr lang="en-GB" sz="1800" dirty="0">
                <a:latin typeface="Helvetica" pitchFamily="2" charset="0"/>
              </a:rPr>
              <a:t>Some examples from the report: </a:t>
            </a:r>
          </a:p>
          <a:p>
            <a:pPr marL="109537" indent="0">
              <a:spcBef>
                <a:spcPts val="0"/>
              </a:spcBef>
              <a:buNone/>
            </a:pPr>
            <a:endParaRPr lang="en-GB" sz="800" dirty="0">
              <a:latin typeface="Helvetica" pitchFamily="2" charset="0"/>
            </a:endParaRPr>
          </a:p>
          <a:p>
            <a:pPr>
              <a:spcBef>
                <a:spcPts val="0"/>
              </a:spcBef>
              <a:buClr>
                <a:schemeClr val="accent2"/>
              </a:buClr>
              <a:buSzPct val="94000"/>
              <a:buFont typeface="Wingdings" pitchFamily="2" charset="2"/>
              <a:buChar char="§"/>
            </a:pPr>
            <a:r>
              <a:rPr lang="en-US" sz="1800" i="1" dirty="0">
                <a:latin typeface="Helvetica" pitchFamily="2" charset="0"/>
              </a:rPr>
              <a:t>“Finding a person has capacity and lifting all restrictions that the care home placed with no negative consequences for the person.” </a:t>
            </a:r>
          </a:p>
          <a:p>
            <a:pPr marL="109537" indent="0">
              <a:spcBef>
                <a:spcPts val="0"/>
              </a:spcBef>
              <a:buClr>
                <a:schemeClr val="accent2"/>
              </a:buClr>
              <a:buSzPct val="94000"/>
              <a:buNone/>
            </a:pPr>
            <a:endParaRPr lang="en-US" sz="800" dirty="0">
              <a:latin typeface="Helvetica" pitchFamily="2" charset="0"/>
            </a:endParaRPr>
          </a:p>
          <a:p>
            <a:pPr>
              <a:spcBef>
                <a:spcPts val="0"/>
              </a:spcBef>
              <a:buClr>
                <a:schemeClr val="accent2"/>
              </a:buClr>
              <a:buSzPct val="94000"/>
              <a:buFont typeface="Wingdings" pitchFamily="2" charset="2"/>
              <a:buChar char="§"/>
            </a:pPr>
            <a:r>
              <a:rPr lang="en-US" sz="1800" i="1" dirty="0">
                <a:latin typeface="Helvetica" pitchFamily="2" charset="0"/>
              </a:rPr>
              <a:t>“Supporting a person to stop being kept in an "annex", which was just a room and allowed full access to a care home.”</a:t>
            </a:r>
          </a:p>
          <a:p>
            <a:pPr marL="109537" indent="0">
              <a:spcBef>
                <a:spcPts val="0"/>
              </a:spcBef>
              <a:buClr>
                <a:schemeClr val="accent2"/>
              </a:buClr>
              <a:buSzPct val="94000"/>
              <a:buNone/>
            </a:pPr>
            <a:endParaRPr lang="en-US" sz="800" dirty="0">
              <a:latin typeface="Helvetica" pitchFamily="2" charset="0"/>
            </a:endParaRPr>
          </a:p>
          <a:p>
            <a:pPr>
              <a:spcBef>
                <a:spcPts val="0"/>
              </a:spcBef>
              <a:buClr>
                <a:schemeClr val="accent2"/>
              </a:buClr>
              <a:buSzPct val="94000"/>
              <a:buFont typeface="Wingdings" pitchFamily="2" charset="2"/>
              <a:buChar char="§"/>
            </a:pPr>
            <a:r>
              <a:rPr lang="en-US" sz="1800" i="1" dirty="0">
                <a:latin typeface="Helvetica" pitchFamily="2" charset="0"/>
              </a:rPr>
              <a:t>“Supported P to return home to be with her husband rather than remain in placement funded by the CCG.” </a:t>
            </a:r>
          </a:p>
          <a:p>
            <a:pPr marL="109537" indent="0">
              <a:spcBef>
                <a:spcPts val="0"/>
              </a:spcBef>
              <a:buClr>
                <a:schemeClr val="accent2"/>
              </a:buClr>
              <a:buSzPct val="94000"/>
              <a:buNone/>
            </a:pPr>
            <a:endParaRPr lang="en-US" sz="800" dirty="0">
              <a:latin typeface="Helvetica" pitchFamily="2" charset="0"/>
            </a:endParaRPr>
          </a:p>
          <a:p>
            <a:pPr>
              <a:spcBef>
                <a:spcPts val="0"/>
              </a:spcBef>
              <a:buClr>
                <a:schemeClr val="accent2"/>
              </a:buClr>
              <a:buSzPct val="94000"/>
              <a:buFont typeface="Wingdings" pitchFamily="2" charset="2"/>
              <a:buChar char="§"/>
            </a:pPr>
            <a:r>
              <a:rPr lang="en-US" sz="1800" i="1" dirty="0">
                <a:latin typeface="Helvetica" pitchFamily="2" charset="0"/>
              </a:rPr>
              <a:t>“Many cases identifying the need for specialist in behavioural management. Without BIA involvement no action was identified or taken” </a:t>
            </a:r>
          </a:p>
          <a:p>
            <a:pPr marL="109537" indent="0">
              <a:spcBef>
                <a:spcPts val="0"/>
              </a:spcBef>
              <a:buClr>
                <a:schemeClr val="tx1"/>
              </a:buClr>
              <a:buSzPct val="89000"/>
              <a:buNone/>
            </a:pPr>
            <a:endParaRPr lang="en-US" sz="800" i="1" dirty="0">
              <a:latin typeface="Helvetica" pitchFamily="2" charset="0"/>
            </a:endParaRPr>
          </a:p>
          <a:p>
            <a:pPr marL="109537" indent="0">
              <a:spcBef>
                <a:spcPts val="0"/>
              </a:spcBef>
              <a:buClr>
                <a:schemeClr val="tx1"/>
              </a:buClr>
              <a:buSzPct val="89000"/>
              <a:buNone/>
            </a:pPr>
            <a:r>
              <a:rPr lang="en-GB" sz="1800" dirty="0">
                <a:latin typeface="Helvetica" pitchFamily="2" charset="0"/>
              </a:rPr>
              <a:t>The results of the survey provide substantial and clear evidence that BIA assessments both identify failings in care for vulnerable adults and more importantly result in real changes and improvements to care delivery in many different ways.</a:t>
            </a:r>
          </a:p>
          <a:p>
            <a:pPr>
              <a:spcBef>
                <a:spcPts val="0"/>
              </a:spcBef>
              <a:buClr>
                <a:schemeClr val="tx1"/>
              </a:buClr>
              <a:buSzPct val="89000"/>
              <a:buFont typeface="Wingdings" pitchFamily="2" charset="2"/>
              <a:buChar char="§"/>
            </a:pPr>
            <a:endParaRPr lang="en-US" sz="1800" dirty="0">
              <a:latin typeface="Helvetica" pitchFamily="2" charset="0"/>
            </a:endParaRPr>
          </a:p>
          <a:p>
            <a:pPr>
              <a:spcBef>
                <a:spcPts val="0"/>
              </a:spcBef>
            </a:pPr>
            <a:endParaRPr lang="en-GB" sz="1800" dirty="0">
              <a:latin typeface="Helvetica" pitchFamily="2" charset="0"/>
            </a:endParaRPr>
          </a:p>
          <a:p>
            <a:pPr>
              <a:spcBef>
                <a:spcPts val="0"/>
              </a:spcBef>
            </a:pPr>
            <a:endParaRPr lang="en-US" sz="1800" i="1" dirty="0">
              <a:latin typeface="Helvetica" pitchFamily="2" charset="0"/>
            </a:endParaRPr>
          </a:p>
          <a:p>
            <a:pPr>
              <a:spcBef>
                <a:spcPts val="0"/>
              </a:spcBef>
            </a:pPr>
            <a:endParaRPr lang="en-US" sz="1800" i="1" dirty="0">
              <a:latin typeface="Helvetica" pitchFamily="2" charset="0"/>
            </a:endParaRPr>
          </a:p>
          <a:p>
            <a:pPr>
              <a:spcBef>
                <a:spcPts val="0"/>
              </a:spcBef>
            </a:pPr>
            <a:endParaRPr lang="en-US" sz="1800" dirty="0">
              <a:latin typeface="Helvetica" pitchFamily="2" charset="0"/>
            </a:endParaRPr>
          </a:p>
          <a:p>
            <a:pPr>
              <a:spcBef>
                <a:spcPts val="0"/>
              </a:spcBef>
            </a:pPr>
            <a:endParaRPr lang="en-US" sz="1800" dirty="0">
              <a:latin typeface="Helvetica" pitchFamily="2" charset="0"/>
            </a:endParaRPr>
          </a:p>
        </p:txBody>
      </p:sp>
      <p:sp>
        <p:nvSpPr>
          <p:cNvPr id="3" name="Title 2"/>
          <p:cNvSpPr>
            <a:spLocks noGrp="1"/>
          </p:cNvSpPr>
          <p:nvPr>
            <p:ph type="title"/>
          </p:nvPr>
        </p:nvSpPr>
        <p:spPr>
          <a:xfrm>
            <a:off x="457200" y="188640"/>
            <a:ext cx="8229600" cy="634320"/>
          </a:xfrm>
          <a:solidFill>
            <a:schemeClr val="accent2">
              <a:lumMod val="20000"/>
              <a:lumOff val="80000"/>
            </a:schemeClr>
          </a:solidFill>
        </p:spPr>
        <p:txBody>
          <a:bodyPr>
            <a:normAutofit fontScale="90000"/>
          </a:bodyPr>
          <a:lstStyle/>
          <a:p>
            <a:pPr algn="ctr"/>
            <a:r>
              <a:rPr lang="en-US" dirty="0">
                <a:solidFill>
                  <a:schemeClr val="tx1"/>
                </a:solidFill>
              </a:rPr>
              <a:t>National BIA survey</a:t>
            </a:r>
          </a:p>
        </p:txBody>
      </p:sp>
    </p:spTree>
    <p:extLst>
      <p:ext uri="{BB962C8B-B14F-4D97-AF65-F5344CB8AC3E}">
        <p14:creationId xmlns:p14="http://schemas.microsoft.com/office/powerpoint/2010/main" val="8391675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2">
                                            <p:txEl>
                                              <p:pRg st="2" end="2"/>
                                            </p:txEl>
                                          </p:spTgt>
                                        </p:tgtEl>
                                        <p:attrNameLst>
                                          <p:attrName>style.visibility</p:attrName>
                                        </p:attrNameLst>
                                      </p:cBhvr>
                                      <p:to>
                                        <p:strVal val="visible"/>
                                      </p:to>
                                    </p:set>
                                    <p:animEffect transition="in" filter="fade">
                                      <p:cBhvr>
                                        <p:cTn id="12" dur="500"/>
                                        <p:tgtEl>
                                          <p:spTgt spid="2">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2">
                                            <p:txEl>
                                              <p:pRg st="4" end="4"/>
                                            </p:txEl>
                                          </p:spTgt>
                                        </p:tgtEl>
                                        <p:attrNameLst>
                                          <p:attrName>style.visibility</p:attrName>
                                        </p:attrNameLst>
                                      </p:cBhvr>
                                      <p:to>
                                        <p:strVal val="visible"/>
                                      </p:to>
                                    </p:set>
                                    <p:animEffect transition="in" filter="fade">
                                      <p:cBhvr>
                                        <p:cTn id="17" dur="500"/>
                                        <p:tgtEl>
                                          <p:spTgt spid="2">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2">
                                            <p:txEl>
                                              <p:pRg st="6" end="6"/>
                                            </p:txEl>
                                          </p:spTgt>
                                        </p:tgtEl>
                                        <p:attrNameLst>
                                          <p:attrName>style.visibility</p:attrName>
                                        </p:attrNameLst>
                                      </p:cBhvr>
                                      <p:to>
                                        <p:strVal val="visible"/>
                                      </p:to>
                                    </p:set>
                                    <p:animEffect transition="in" filter="fade">
                                      <p:cBhvr>
                                        <p:cTn id="22" dur="500"/>
                                        <p:tgtEl>
                                          <p:spTgt spid="2">
                                            <p:txEl>
                                              <p:pRg st="6" end="6"/>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2">
                                            <p:txEl>
                                              <p:pRg st="8" end="8"/>
                                            </p:txEl>
                                          </p:spTgt>
                                        </p:tgtEl>
                                        <p:attrNameLst>
                                          <p:attrName>style.visibility</p:attrName>
                                        </p:attrNameLst>
                                      </p:cBhvr>
                                      <p:to>
                                        <p:strVal val="visible"/>
                                      </p:to>
                                    </p:set>
                                    <p:animEffect transition="in" filter="fade">
                                      <p:cBhvr>
                                        <p:cTn id="27" dur="500"/>
                                        <p:tgtEl>
                                          <p:spTgt spid="2">
                                            <p:txEl>
                                              <p:pRg st="8" end="8"/>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2">
                                            <p:txEl>
                                              <p:pRg st="10" end="10"/>
                                            </p:txEl>
                                          </p:spTgt>
                                        </p:tgtEl>
                                        <p:attrNameLst>
                                          <p:attrName>style.visibility</p:attrName>
                                        </p:attrNameLst>
                                      </p:cBhvr>
                                      <p:to>
                                        <p:strVal val="visible"/>
                                      </p:to>
                                    </p:set>
                                    <p:animEffect transition="in" filter="fade">
                                      <p:cBhvr>
                                        <p:cTn id="32" dur="500"/>
                                        <p:tgtEl>
                                          <p:spTgt spid="2">
                                            <p:txEl>
                                              <p:pRg st="10" end="10"/>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2">
                                            <p:txEl>
                                              <p:pRg st="12" end="12"/>
                                            </p:txEl>
                                          </p:spTgt>
                                        </p:tgtEl>
                                        <p:attrNameLst>
                                          <p:attrName>style.visibility</p:attrName>
                                        </p:attrNameLst>
                                      </p:cBhvr>
                                      <p:to>
                                        <p:strVal val="visible"/>
                                      </p:to>
                                    </p:set>
                                    <p:animEffect transition="in" filter="fade">
                                      <p:cBhvr>
                                        <p:cTn id="37" dur="500"/>
                                        <p:tgtEl>
                                          <p:spTgt spid="2">
                                            <p:txEl>
                                              <p:pRg st="12" end="1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20_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Them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Them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Override1.xml><?xml version="1.0" encoding="utf-8"?>
<a:themeOverride xmlns:a="http://schemas.openxmlformats.org/drawingml/2006/main">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ppt/theme/themeOverride2.xml><?xml version="1.0" encoding="utf-8"?>
<a:themeOverride xmlns:a="http://schemas.openxmlformats.org/drawingml/2006/main">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ppt/theme/themeOverride3.xml><?xml version="1.0" encoding="utf-8"?>
<a:themeOverride xmlns:a="http://schemas.openxmlformats.org/drawingml/2006/main">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ppt/theme/themeOverride4.xml><?xml version="1.0" encoding="utf-8"?>
<a:themeOverride xmlns:a="http://schemas.openxmlformats.org/drawingml/2006/main">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docProps/app.xml><?xml version="1.0" encoding="utf-8"?>
<Properties xmlns="http://schemas.openxmlformats.org/officeDocument/2006/extended-properties" xmlns:vt="http://schemas.openxmlformats.org/officeDocument/2006/docPropsVTypes">
  <Template>Office Theme</Template>
  <TotalTime>18</TotalTime>
  <Words>327</Words>
  <Application>Microsoft Macintosh PowerPoint</Application>
  <PresentationFormat>On-screen Show (4:3)</PresentationFormat>
  <Paragraphs>35</Paragraphs>
  <Slides>3</Slides>
  <Notes>0</Notes>
  <HiddenSlides>0</HiddenSlides>
  <MMClips>0</MMClips>
  <ScaleCrop>false</ScaleCrop>
  <HeadingPairs>
    <vt:vector size="6" baseType="variant">
      <vt:variant>
        <vt:lpstr>Fonts Used</vt:lpstr>
      </vt:variant>
      <vt:variant>
        <vt:i4>11</vt:i4>
      </vt:variant>
      <vt:variant>
        <vt:lpstr>Theme</vt:lpstr>
      </vt:variant>
      <vt:variant>
        <vt:i4>3</vt:i4>
      </vt:variant>
      <vt:variant>
        <vt:lpstr>Slide Titles</vt:lpstr>
      </vt:variant>
      <vt:variant>
        <vt:i4>3</vt:i4>
      </vt:variant>
    </vt:vector>
  </HeadingPairs>
  <TitlesOfParts>
    <vt:vector size="17" baseType="lpstr">
      <vt:lpstr>Aptos</vt:lpstr>
      <vt:lpstr>Aptos Display</vt:lpstr>
      <vt:lpstr>Arial</vt:lpstr>
      <vt:lpstr>Calibri</vt:lpstr>
      <vt:lpstr>Calibri Light</vt:lpstr>
      <vt:lpstr>Helvetica</vt:lpstr>
      <vt:lpstr>Lucida Sans Unicode</vt:lpstr>
      <vt:lpstr>Verdana</vt:lpstr>
      <vt:lpstr>Wingdings</vt:lpstr>
      <vt:lpstr>Wingdings 2</vt:lpstr>
      <vt:lpstr>Wingdings 3</vt:lpstr>
      <vt:lpstr>20_Concourse</vt:lpstr>
      <vt:lpstr>1_Office Theme</vt:lpstr>
      <vt:lpstr>Office Theme</vt:lpstr>
      <vt:lpstr>PowerPoint Presentation</vt:lpstr>
      <vt:lpstr>PowerPoint Presentation</vt:lpstr>
      <vt:lpstr>National BIA survey</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Steven</dc:creator>
  <cp:lastModifiedBy>Steven Richards</cp:lastModifiedBy>
  <cp:revision>4</cp:revision>
  <dcterms:created xsi:type="dcterms:W3CDTF">2016-09-15T07:45:39Z</dcterms:created>
  <dcterms:modified xsi:type="dcterms:W3CDTF">2026-06-25T07:03:39Z</dcterms:modified>
</cp:coreProperties>
</file>