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B06B5-47B4-BBFA-7316-39956BE92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5093F-64D1-D334-AC78-383631057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1D286-7551-B621-1FE5-B559E635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5C035-F159-60FC-F658-01D44F75D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34979-EE9D-86A5-59D8-88F5E627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83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74B3B-E820-C2AF-CC97-DA064DD5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41DBDB-6B7D-2910-3CCC-5CACCF5DB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F6ABD-B3F9-2983-64CC-B6412112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515A-8E9B-C307-C13F-43A1D9B6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913CA-555B-C8CD-752F-32FC4C38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6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4B4942-EA9F-33D4-8E61-0CB24B36E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E822A-F1B0-A69B-EBF6-C71762F0F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16415-E69C-DAB3-72E5-C11E5DF6C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F7524-CA54-8DFB-D6B0-8C91FB5D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AE409-F44E-D498-57A3-F42518BB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59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1A1C5-F925-9B9E-E8EC-4CA11823E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86F19-3B9E-27F5-C78F-9AE7F51A9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EA382-75E1-F69C-7D18-17158355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6380-5C3F-4CFA-5AAB-18B6B493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F3D5B-4CC7-1C35-9E47-871CEDAF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12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9A963-ECAD-1E4F-3431-2FF9C863F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8F22E-BAF8-828E-B8F6-97DDA519A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4A737-00C6-2179-AF0B-EC79DAFA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82F81-C35D-BE82-7127-F383488BC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60A31-BE92-0EF1-B244-C4746AB5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8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B3252-A4F8-B461-11F4-54D07285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5FC3B-8EAD-8D26-1493-9F80B129E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22F62-7243-FCF8-D796-A905586AF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20DD6-5394-ABB3-2910-313DE8D0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49F68-4F20-DF6F-C9B5-835E3C72F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DDF91-C8D3-0056-8CE5-A2D1D122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35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9C60F-C175-6366-7521-1FC086DE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17E5F-BB84-9382-D24B-E23C500D8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F4EAA-D4FA-939E-DCE4-80B1CDDC2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917AD-139B-278D-27D3-DA95FDB4D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2EB81-4513-5975-8D51-F1E74D9B1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2D53C1-3862-09C7-B66D-5868C16EF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95960-3F5E-7B3F-5D68-043BE1CF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554200-5F0D-7D9F-8503-9CA4BDA4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96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4361B-6922-331B-38B4-54FC1305A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DEF3B8-6B1F-3DBB-4AF3-A717B1A1B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D10FA-575D-D0EF-877A-49F12C2E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47E8B-2EBB-3B80-95CF-32D59705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823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9FD25-F218-7EE3-3B92-A6F44AAF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94B219-2B63-67A2-641B-2C1B0A398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F49BE-344C-C58C-957C-713246B8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62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8AF9-75B2-D27A-324B-C2F0EC7F1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21F2-96A8-CC6B-86E2-2A9D4CD38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7DDC1-83B4-A988-CD43-C7DA48A54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3CB17-FD6E-2CAE-ABC2-9E9006A2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5D9E2-3D8E-AA7F-BFAF-E7BACF90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CA6E1-7CFE-B849-A738-195AF47E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5E1C9-90C4-A160-A102-F97E8D618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78F7C-694E-AA82-15AB-0CE51345A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3F1F-8C3B-8DD9-4B76-174F76BB6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D4EA9-54B6-7BA4-8690-1FC71020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DF943-CAD4-8D02-EA77-639A1108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AC2CB-AEF0-5D91-41D4-379F9BFB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54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95B1E-32E4-5E46-3500-46EEEE34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5FD6E-AC1E-15A7-0630-DADF01FB1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73108-14AD-0BFE-3E9E-776312C214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6B8D8-D034-4949-A26E-CB414A90135B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99C3E-1F0C-E87C-07AE-E536804A1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7D48B-AC06-3172-D285-826ADF681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C4640-72D6-4B1D-AD92-AA39955E72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F4FB-D792-0E85-C46D-0AA5A48C12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8D04C9-5243-7C7F-6FF7-4F8FA51F6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6498FD-0565-E1C7-C725-2F07B50FB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968" y="0"/>
            <a:ext cx="91500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6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Kirkpatrick</dc:creator>
  <cp:lastModifiedBy>Helen Kirkpatrick</cp:lastModifiedBy>
  <cp:revision>1</cp:revision>
  <dcterms:created xsi:type="dcterms:W3CDTF">2023-09-25T13:57:33Z</dcterms:created>
  <dcterms:modified xsi:type="dcterms:W3CDTF">2023-09-25T13:58:35Z</dcterms:modified>
</cp:coreProperties>
</file>